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4" r:id="rId6"/>
    <p:sldId id="259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E70A1-3C61-4582-BF6C-5B4C9846A598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C319-E624-4398-A69F-3775A80FDA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E70A1-3C61-4582-BF6C-5B4C9846A598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C319-E624-4398-A69F-3775A80FDA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E70A1-3C61-4582-BF6C-5B4C9846A598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C319-E624-4398-A69F-3775A80FDA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E70A1-3C61-4582-BF6C-5B4C9846A598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C319-E624-4398-A69F-3775A80FDA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E70A1-3C61-4582-BF6C-5B4C9846A598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C319-E624-4398-A69F-3775A80FDA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E70A1-3C61-4582-BF6C-5B4C9846A598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C319-E624-4398-A69F-3775A80FDA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E70A1-3C61-4582-BF6C-5B4C9846A598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C319-E624-4398-A69F-3775A80FDA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E70A1-3C61-4582-BF6C-5B4C9846A598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C319-E624-4398-A69F-3775A80FDA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E70A1-3C61-4582-BF6C-5B4C9846A598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C319-E624-4398-A69F-3775A80FDA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E70A1-3C61-4582-BF6C-5B4C9846A598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C319-E624-4398-A69F-3775A80FDA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E70A1-3C61-4582-BF6C-5B4C9846A598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5C319-E624-4398-A69F-3775A80FDA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E70A1-3C61-4582-BF6C-5B4C9846A598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5C319-E624-4398-A69F-3775A80FDAF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Global Problems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Drought</a:t>
            </a:r>
            <a:endParaRPr lang="en-US" dirty="0"/>
          </a:p>
        </p:txBody>
      </p:sp>
      <p:pic>
        <p:nvPicPr>
          <p:cNvPr id="4" name="Content Placeholder 3" descr="sequia_en-mexic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97000" y="1729581"/>
            <a:ext cx="6350000" cy="42672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Tornadoes</a:t>
            </a:r>
            <a:endParaRPr lang="en-US" dirty="0"/>
          </a:p>
        </p:txBody>
      </p:sp>
      <p:pic>
        <p:nvPicPr>
          <p:cNvPr id="4" name="Content Placeholder 3" descr="tornadoDM3030e_690x8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600200"/>
            <a:ext cx="6624736" cy="470912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Hurricanes: Are hundreds of miles wide.</a:t>
            </a:r>
          </a:p>
          <a:p>
            <a:r>
              <a:rPr lang="en-US" dirty="0" smtClean="0"/>
              <a:t>Form only over warm ocean water.</a:t>
            </a:r>
          </a:p>
          <a:p>
            <a:r>
              <a:rPr lang="en-US" dirty="0" smtClean="0"/>
              <a:t>Last for days and sometimes well over a week.</a:t>
            </a:r>
          </a:p>
          <a:p>
            <a:r>
              <a:rPr lang="en-US" dirty="0" smtClean="0"/>
              <a:t>Produce rain and flooding in addition to powerful winds.</a:t>
            </a:r>
          </a:p>
          <a:p>
            <a:r>
              <a:rPr lang="en-US" dirty="0" smtClean="0"/>
              <a:t>Are independent, self-sustaining storm systems.</a:t>
            </a:r>
          </a:p>
          <a:p>
            <a:r>
              <a:rPr lang="en-US" dirty="0" smtClean="0"/>
              <a:t>Have winds ranging from 74 to about 200 mph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tornadoes: Are rarely over a mile wide</a:t>
            </a:r>
          </a:p>
          <a:p>
            <a:r>
              <a:rPr lang="en-US" dirty="0" smtClean="0"/>
              <a:t>Usually form over land</a:t>
            </a:r>
          </a:p>
          <a:p>
            <a:r>
              <a:rPr lang="en-US" dirty="0" smtClean="0"/>
              <a:t>Usually last minutes, rarely a few hours</a:t>
            </a:r>
          </a:p>
          <a:p>
            <a:r>
              <a:rPr lang="en-US" dirty="0" smtClean="0"/>
              <a:t>Cause damage via wind and debris</a:t>
            </a:r>
          </a:p>
          <a:p>
            <a:r>
              <a:rPr lang="en-US" dirty="0" smtClean="0"/>
              <a:t>Are dependent on a large storm to develop and keep going</a:t>
            </a:r>
          </a:p>
          <a:p>
            <a:r>
              <a:rPr lang="en-US" dirty="0" smtClean="0"/>
              <a:t>Have winds ranging from 65 to about 300 mph</a:t>
            </a:r>
          </a:p>
          <a:p>
            <a:r>
              <a:rPr lang="en-US" dirty="0" smtClean="0"/>
              <a:t>Often have a condensation funnel.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Volcanoes</a:t>
            </a:r>
            <a:endParaRPr lang="en-US" dirty="0"/>
          </a:p>
        </p:txBody>
      </p:sp>
      <p:pic>
        <p:nvPicPr>
          <p:cNvPr id="4" name="Content Placeholder 3" descr="volcanoes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412776"/>
            <a:ext cx="7524327" cy="45259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Floods</a:t>
            </a:r>
            <a:endParaRPr lang="en-US" dirty="0"/>
          </a:p>
        </p:txBody>
      </p:sp>
      <p:pic>
        <p:nvPicPr>
          <p:cNvPr id="4" name="Content Placeholder 3" descr="374220-flood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2120106"/>
            <a:ext cx="7560840" cy="390118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109</Words>
  <Application>Microsoft Office PowerPoint</Application>
  <PresentationFormat>On-screen Show (4:3)</PresentationFormat>
  <Paragraphs>18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Global Problems</vt:lpstr>
      <vt:lpstr>Drought</vt:lpstr>
      <vt:lpstr>Tornadoes</vt:lpstr>
      <vt:lpstr>PowerPoint Presentation</vt:lpstr>
      <vt:lpstr>PowerPoint Presentation</vt:lpstr>
      <vt:lpstr>Volcanoes</vt:lpstr>
      <vt:lpstr>Floods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Problems</dc:title>
  <dc:creator>user</dc:creator>
  <cp:lastModifiedBy>Ghadah Alotaibi</cp:lastModifiedBy>
  <cp:revision>4</cp:revision>
  <dcterms:created xsi:type="dcterms:W3CDTF">2012-11-13T18:39:06Z</dcterms:created>
  <dcterms:modified xsi:type="dcterms:W3CDTF">2015-04-08T20:13:13Z</dcterms:modified>
</cp:coreProperties>
</file>