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59387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61413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52349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99893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37548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22966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22679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82075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53415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7425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15190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F88B3-4EE0-414B-A118-9C52345D307D}" type="datetimeFigureOut">
              <a:rPr lang="ar-SA" smtClean="0"/>
              <a:t>20/02/38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B2C6B-8D84-44C4-B84E-07057006DCE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17113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395288"/>
            <a:ext cx="8162925" cy="606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9282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124825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5934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400050"/>
            <a:ext cx="8153400" cy="605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4710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400050"/>
            <a:ext cx="8096250" cy="605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80314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385763"/>
            <a:ext cx="8162925" cy="608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673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81000"/>
            <a:ext cx="8143875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666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57188"/>
            <a:ext cx="8143875" cy="614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3719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409575"/>
            <a:ext cx="8153400" cy="603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7509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3" y="517525"/>
            <a:ext cx="7419975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833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90525"/>
            <a:ext cx="8143875" cy="607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668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366713"/>
            <a:ext cx="8134350" cy="612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0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409575"/>
            <a:ext cx="8134350" cy="603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7430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376238"/>
            <a:ext cx="8096250" cy="610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3557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376238"/>
            <a:ext cx="8162925" cy="610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70749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409575"/>
            <a:ext cx="8096250" cy="603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8139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52425"/>
            <a:ext cx="8153400" cy="615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336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90525"/>
            <a:ext cx="8191500" cy="607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1594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3" y="390525"/>
            <a:ext cx="8181975" cy="607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0784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423863"/>
            <a:ext cx="8239125" cy="601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9461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85763"/>
            <a:ext cx="8143875" cy="608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2018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71475"/>
            <a:ext cx="8077200" cy="61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714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0050"/>
            <a:ext cx="8077200" cy="605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095868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عرض على الشاشة (3:4)‏</PresentationFormat>
  <Paragraphs>0</Paragraphs>
  <Slides>22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22</vt:i4>
      </vt:variant>
    </vt:vector>
  </HeadingPairs>
  <TitlesOfParts>
    <vt:vector size="23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TOSHIBA</dc:creator>
  <cp:lastModifiedBy>TOSHIBA</cp:lastModifiedBy>
  <cp:revision>4</cp:revision>
  <dcterms:created xsi:type="dcterms:W3CDTF">2016-11-20T12:15:57Z</dcterms:created>
  <dcterms:modified xsi:type="dcterms:W3CDTF">2016-11-20T13:23:55Z</dcterms:modified>
</cp:coreProperties>
</file>