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7F27F7C2-D24C-46CF-9132-E99DDAFAAF5D}" type="datetimeFigureOut">
              <a:rPr lang="en-US" smtClean="0"/>
              <a:pPr/>
              <a:t>3/14/2012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0171F4D2-0874-48C3-ADEC-DA37206B3F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7F7C2-D24C-46CF-9132-E99DDAFAAF5D}" type="datetimeFigureOut">
              <a:rPr lang="en-US" smtClean="0"/>
              <a:pPr/>
              <a:t>3/14/2012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4D2-0874-48C3-ADEC-DA37206B3F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7F7C2-D24C-46CF-9132-E99DDAFAAF5D}" type="datetimeFigureOut">
              <a:rPr lang="en-US" smtClean="0"/>
              <a:pPr/>
              <a:t>3/14/2012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4D2-0874-48C3-ADEC-DA37206B3F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7F27F7C2-D24C-46CF-9132-E99DDAFAAF5D}" type="datetimeFigureOut">
              <a:rPr lang="en-US" smtClean="0"/>
              <a:pPr/>
              <a:t>3/14/2012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4D2-0874-48C3-ADEC-DA37206B3F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7F27F7C2-D24C-46CF-9132-E99DDAFAAF5D}" type="datetimeFigureOut">
              <a:rPr lang="en-US" smtClean="0"/>
              <a:pPr/>
              <a:t>3/14/2012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0171F4D2-0874-48C3-ADEC-DA37206B3F8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F27F7C2-D24C-46CF-9132-E99DDAFAAF5D}" type="datetimeFigureOut">
              <a:rPr lang="en-US" smtClean="0"/>
              <a:pPr/>
              <a:t>3/14/2012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171F4D2-0874-48C3-ADEC-DA37206B3F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7F27F7C2-D24C-46CF-9132-E99DDAFAAF5D}" type="datetimeFigureOut">
              <a:rPr lang="en-US" smtClean="0"/>
              <a:pPr/>
              <a:t>3/14/2012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0171F4D2-0874-48C3-ADEC-DA37206B3F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7F7C2-D24C-46CF-9132-E99DDAFAAF5D}" type="datetimeFigureOut">
              <a:rPr lang="en-US" smtClean="0"/>
              <a:pPr/>
              <a:t>3/14/2012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1F4D2-0874-48C3-ADEC-DA37206B3F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F27F7C2-D24C-46CF-9132-E99DDAFAAF5D}" type="datetimeFigureOut">
              <a:rPr lang="en-US" smtClean="0"/>
              <a:pPr/>
              <a:t>3/14/2012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171F4D2-0874-48C3-ADEC-DA37206B3F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7F27F7C2-D24C-46CF-9132-E99DDAFAAF5D}" type="datetimeFigureOut">
              <a:rPr lang="en-US" smtClean="0"/>
              <a:pPr/>
              <a:t>3/14/2012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0171F4D2-0874-48C3-ADEC-DA37206B3F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7F27F7C2-D24C-46CF-9132-E99DDAFAAF5D}" type="datetimeFigureOut">
              <a:rPr lang="en-US" smtClean="0"/>
              <a:pPr/>
              <a:t>3/14/2012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0171F4D2-0874-48C3-ADEC-DA37206B3F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F27F7C2-D24C-46CF-9132-E99DDAFAAF5D}" type="datetimeFigureOut">
              <a:rPr lang="en-US" smtClean="0"/>
              <a:pPr/>
              <a:t>3/14/2012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171F4D2-0874-48C3-ADEC-DA37206B3F8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3795712"/>
          </a:xfrm>
        </p:spPr>
        <p:txBody>
          <a:bodyPr>
            <a:noAutofit/>
          </a:bodyPr>
          <a:lstStyle/>
          <a:p>
            <a:pPr algn="ctr"/>
            <a:r>
              <a:rPr lang="en-US" sz="7200" b="1" dirty="0" smtClean="0"/>
              <a:t>Growth Disturbance</a:t>
            </a:r>
            <a:endParaRPr lang="en-US" sz="72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flipV="1">
            <a:off x="540544" y="4002880"/>
            <a:ext cx="8062912" cy="64532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4- Left ventricle hypertrophy “Gross”</a:t>
            </a:r>
            <a:endParaRPr lang="en-US" dirty="0"/>
          </a:p>
        </p:txBody>
      </p:sp>
      <p:pic>
        <p:nvPicPr>
          <p:cNvPr id="4" name="Content Placeholder 3" descr="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4176" y="1524000"/>
            <a:ext cx="7874024" cy="49307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5- Atrophy and Hypertrophy of cardiac muscles:</a:t>
            </a:r>
            <a:endParaRPr lang="en-US" dirty="0"/>
          </a:p>
        </p:txBody>
      </p:sp>
      <p:pic>
        <p:nvPicPr>
          <p:cNvPr id="4" name="Content Placeholder 3" descr="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752600"/>
            <a:ext cx="7772400" cy="48005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6- Senile hyperplasia in prostate:</a:t>
            </a:r>
            <a:endParaRPr lang="en-US" dirty="0"/>
          </a:p>
        </p:txBody>
      </p:sp>
      <p:pic>
        <p:nvPicPr>
          <p:cNvPr id="4" name="Content Placeholder 3" descr="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4400" y="1772688"/>
            <a:ext cx="7391400" cy="46281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Injury have types: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1- Mild </a:t>
            </a:r>
          </a:p>
          <a:p>
            <a:r>
              <a:rPr lang="en-US" dirty="0" smtClean="0"/>
              <a:t>2- Moderate </a:t>
            </a:r>
          </a:p>
          <a:p>
            <a:r>
              <a:rPr lang="en-US" dirty="0" smtClean="0"/>
              <a:t>3- Severe </a:t>
            </a:r>
          </a:p>
          <a:p>
            <a:endParaRPr lang="en-US" dirty="0" smtClean="0"/>
          </a:p>
          <a:p>
            <a:r>
              <a:rPr lang="en-US" dirty="0" smtClean="0"/>
              <a:t>The injury is : any process applied on cells or tissues. Or any change in cellular function.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Causes of injury: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Hypoxia </a:t>
            </a:r>
          </a:p>
          <a:p>
            <a:r>
              <a:rPr lang="en-US" dirty="0" smtClean="0"/>
              <a:t>Physical agents</a:t>
            </a:r>
          </a:p>
          <a:p>
            <a:r>
              <a:rPr lang="en-US" dirty="0" smtClean="0"/>
              <a:t>Chemicals </a:t>
            </a:r>
          </a:p>
          <a:p>
            <a:r>
              <a:rPr lang="en-US" dirty="0" smtClean="0"/>
              <a:t>Microorganisms</a:t>
            </a:r>
          </a:p>
          <a:p>
            <a:r>
              <a:rPr lang="en-US" dirty="0" smtClean="0"/>
              <a:t>Immunological reactions </a:t>
            </a:r>
          </a:p>
          <a:p>
            <a:r>
              <a:rPr lang="en-US" dirty="0" smtClean="0"/>
              <a:t>Genetic defects</a:t>
            </a:r>
          </a:p>
          <a:p>
            <a:r>
              <a:rPr lang="en-US" dirty="0" smtClean="0"/>
              <a:t>Nutritional imbalances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Body response against injury: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depends on:</a:t>
            </a:r>
          </a:p>
          <a:p>
            <a:r>
              <a:rPr lang="en-US" dirty="0" smtClean="0"/>
              <a:t>1- Types of cells or tissues affected</a:t>
            </a:r>
          </a:p>
          <a:p>
            <a:r>
              <a:rPr lang="en-US" dirty="0" smtClean="0"/>
              <a:t>2- Strength of injury.</a:t>
            </a:r>
          </a:p>
          <a:p>
            <a:endParaRPr lang="en-US" dirty="0" smtClean="0"/>
          </a:p>
          <a:p>
            <a:r>
              <a:rPr lang="en-US" dirty="0" smtClean="0"/>
              <a:t>According to these 2 points we will have either :</a:t>
            </a:r>
          </a:p>
          <a:p>
            <a:r>
              <a:rPr lang="en-US" dirty="0" smtClean="0"/>
              <a:t>1- Adaptive changes </a:t>
            </a:r>
          </a:p>
          <a:p>
            <a:r>
              <a:rPr lang="en-US" dirty="0" smtClean="0"/>
              <a:t>2- Non-adaptive changes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Adaptive changes: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1- Change in structure “ GROWTH DISTURBANCE”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2- Inflammation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3- Abnormal Immune response “ Hypersensitivity”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Changes </a:t>
            </a:r>
            <a:r>
              <a:rPr lang="en-US" dirty="0" smtClean="0"/>
              <a:t>in structure: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dirty="0" smtClean="0"/>
              <a:t>1- Atrophy</a:t>
            </a:r>
          </a:p>
          <a:p>
            <a:pPr>
              <a:lnSpc>
                <a:spcPct val="200000"/>
              </a:lnSpc>
            </a:pPr>
            <a:r>
              <a:rPr lang="en-US" dirty="0" smtClean="0"/>
              <a:t>2- Hypertrophy</a:t>
            </a:r>
          </a:p>
          <a:p>
            <a:pPr>
              <a:lnSpc>
                <a:spcPct val="200000"/>
              </a:lnSpc>
            </a:pPr>
            <a:r>
              <a:rPr lang="en-US" dirty="0" smtClean="0"/>
              <a:t>3- </a:t>
            </a:r>
            <a:r>
              <a:rPr lang="en-US" dirty="0" err="1" smtClean="0"/>
              <a:t>Metaplasia</a:t>
            </a:r>
            <a:endParaRPr lang="en-US" dirty="0" smtClean="0"/>
          </a:p>
          <a:p>
            <a:pPr>
              <a:lnSpc>
                <a:spcPct val="200000"/>
              </a:lnSpc>
            </a:pPr>
            <a:r>
              <a:rPr lang="en-US" dirty="0" smtClean="0"/>
              <a:t>3- Hyperplasia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1- Brown atrophy in the heart “Gross </a:t>
            </a:r>
            <a:r>
              <a:rPr lang="en-US" dirty="0" err="1" smtClean="0"/>
              <a:t>pic</a:t>
            </a:r>
            <a:r>
              <a:rPr lang="en-US" dirty="0" smtClean="0"/>
              <a:t>.”</a:t>
            </a:r>
            <a:endParaRPr lang="en-US" dirty="0"/>
          </a:p>
        </p:txBody>
      </p:sp>
      <p:pic>
        <p:nvPicPr>
          <p:cNvPr id="4" name="Content Placeholder 3" descr="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0999" y="1539494"/>
            <a:ext cx="8305801" cy="49375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2- Brown atrophy in the heart “Microscopic </a:t>
            </a:r>
            <a:r>
              <a:rPr lang="en-US" dirty="0" err="1" smtClean="0"/>
              <a:t>pic</a:t>
            </a:r>
            <a:r>
              <a:rPr lang="en-US" dirty="0" smtClean="0"/>
              <a:t>.”</a:t>
            </a:r>
            <a:endParaRPr lang="en-US" dirty="0"/>
          </a:p>
        </p:txBody>
      </p:sp>
      <p:pic>
        <p:nvPicPr>
          <p:cNvPr id="4" name="Content Placeholder 3" descr="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8123" y="1600200"/>
            <a:ext cx="7833877" cy="5000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3- Normal and hypertrophic heart “Gross”</a:t>
            </a:r>
            <a:endParaRPr lang="en-US" dirty="0"/>
          </a:p>
        </p:txBody>
      </p:sp>
      <p:pic>
        <p:nvPicPr>
          <p:cNvPr id="4" name="Content Placeholder 3" descr="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7871" y="1828800"/>
            <a:ext cx="7494129" cy="47598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22</TotalTime>
  <Words>164</Words>
  <Application>Microsoft Office PowerPoint</Application>
  <PresentationFormat>On-screen Show (4:3)</PresentationFormat>
  <Paragraphs>38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Verve</vt:lpstr>
      <vt:lpstr>Growth Disturbance</vt:lpstr>
      <vt:lpstr>Injury have types:</vt:lpstr>
      <vt:lpstr>Causes of injury:</vt:lpstr>
      <vt:lpstr>Body response against injury:</vt:lpstr>
      <vt:lpstr>Adaptive changes:</vt:lpstr>
      <vt:lpstr>Changes in structure:</vt:lpstr>
      <vt:lpstr>1- Brown atrophy in the heart “Gross pic.”</vt:lpstr>
      <vt:lpstr>2- Brown atrophy in the heart “Microscopic pic.”</vt:lpstr>
      <vt:lpstr>3- Normal and hypertrophic heart “Gross”</vt:lpstr>
      <vt:lpstr>4- Left ventricle hypertrophy “Gross”</vt:lpstr>
      <vt:lpstr>5- Atrophy and Hypertrophy of cardiac muscles:</vt:lpstr>
      <vt:lpstr>6- Senile hyperplasia in prostate: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Growth Disturbance</dc:title>
  <dc:creator>dell</dc:creator>
  <cp:lastModifiedBy>ksu</cp:lastModifiedBy>
  <cp:revision>4</cp:revision>
  <dcterms:created xsi:type="dcterms:W3CDTF">2010-10-04T03:14:56Z</dcterms:created>
  <dcterms:modified xsi:type="dcterms:W3CDTF">2012-03-14T08:05:02Z</dcterms:modified>
</cp:coreProperties>
</file>