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4380"/>
    <p:restoredTop sz="94660"/>
  </p:normalViewPr>
  <p:slideViewPr>
    <p:cSldViewPr>
      <p:cViewPr varScale="1">
        <p:scale>
          <a:sx n="62" d="100"/>
          <a:sy n="62" d="100"/>
        </p:scale>
        <p:origin x="-1476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E9119-C84F-4B87-A3B7-A25B99DB9492}" type="datetimeFigureOut">
              <a:rPr lang="ar-SA" smtClean="0"/>
              <a:pPr/>
              <a:t>03/02/36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6C1F5-AA2E-4823-906F-E362B4D8F7B1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="" xmlns:p14="http://schemas.microsoft.com/office/powerpoint/2010/main" val="13321798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E9119-C84F-4B87-A3B7-A25B99DB9492}" type="datetimeFigureOut">
              <a:rPr lang="ar-SA" smtClean="0"/>
              <a:pPr/>
              <a:t>03/02/36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6C1F5-AA2E-4823-906F-E362B4D8F7B1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="" xmlns:p14="http://schemas.microsoft.com/office/powerpoint/2010/main" val="24648739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E9119-C84F-4B87-A3B7-A25B99DB9492}" type="datetimeFigureOut">
              <a:rPr lang="ar-SA" smtClean="0"/>
              <a:pPr/>
              <a:t>03/02/36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6C1F5-AA2E-4823-906F-E362B4D8F7B1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="" xmlns:p14="http://schemas.microsoft.com/office/powerpoint/2010/main" val="2045154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E9119-C84F-4B87-A3B7-A25B99DB9492}" type="datetimeFigureOut">
              <a:rPr lang="ar-SA" smtClean="0"/>
              <a:pPr/>
              <a:t>03/02/36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6C1F5-AA2E-4823-906F-E362B4D8F7B1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="" xmlns:p14="http://schemas.microsoft.com/office/powerpoint/2010/main" val="22328027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E9119-C84F-4B87-A3B7-A25B99DB9492}" type="datetimeFigureOut">
              <a:rPr lang="ar-SA" smtClean="0"/>
              <a:pPr/>
              <a:t>03/02/36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6C1F5-AA2E-4823-906F-E362B4D8F7B1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="" xmlns:p14="http://schemas.microsoft.com/office/powerpoint/2010/main" val="31310321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E9119-C84F-4B87-A3B7-A25B99DB9492}" type="datetimeFigureOut">
              <a:rPr lang="ar-SA" smtClean="0"/>
              <a:pPr/>
              <a:t>03/02/36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6C1F5-AA2E-4823-906F-E362B4D8F7B1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="" xmlns:p14="http://schemas.microsoft.com/office/powerpoint/2010/main" val="36011797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E9119-C84F-4B87-A3B7-A25B99DB9492}" type="datetimeFigureOut">
              <a:rPr lang="ar-SA" smtClean="0"/>
              <a:pPr/>
              <a:t>03/02/36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6C1F5-AA2E-4823-906F-E362B4D8F7B1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="" xmlns:p14="http://schemas.microsoft.com/office/powerpoint/2010/main" val="18477105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E9119-C84F-4B87-A3B7-A25B99DB9492}" type="datetimeFigureOut">
              <a:rPr lang="ar-SA" smtClean="0"/>
              <a:pPr/>
              <a:t>03/02/36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6C1F5-AA2E-4823-906F-E362B4D8F7B1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="" xmlns:p14="http://schemas.microsoft.com/office/powerpoint/2010/main" val="27889814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E9119-C84F-4B87-A3B7-A25B99DB9492}" type="datetimeFigureOut">
              <a:rPr lang="ar-SA" smtClean="0"/>
              <a:pPr/>
              <a:t>03/02/36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6C1F5-AA2E-4823-906F-E362B4D8F7B1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="" xmlns:p14="http://schemas.microsoft.com/office/powerpoint/2010/main" val="21944097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E9119-C84F-4B87-A3B7-A25B99DB9492}" type="datetimeFigureOut">
              <a:rPr lang="ar-SA" smtClean="0"/>
              <a:pPr/>
              <a:t>03/02/36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6C1F5-AA2E-4823-906F-E362B4D8F7B1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="" xmlns:p14="http://schemas.microsoft.com/office/powerpoint/2010/main" val="35386472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E9119-C84F-4B87-A3B7-A25B99DB9492}" type="datetimeFigureOut">
              <a:rPr lang="ar-SA" smtClean="0"/>
              <a:pPr/>
              <a:t>03/02/36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6C1F5-AA2E-4823-906F-E362B4D8F7B1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="" xmlns:p14="http://schemas.microsoft.com/office/powerpoint/2010/main" val="42815187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FE9119-C84F-4B87-A3B7-A25B99DB9492}" type="datetimeFigureOut">
              <a:rPr lang="ar-SA" smtClean="0"/>
              <a:pPr/>
              <a:t>03/02/36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16C1F5-AA2E-4823-906F-E362B4D8F7B1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="" xmlns:p14="http://schemas.microsoft.com/office/powerpoint/2010/main" val="42450017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9023"/>
          <a:stretch>
            <a:fillRect/>
          </a:stretch>
        </p:blipFill>
        <p:spPr bwMode="auto">
          <a:xfrm>
            <a:off x="1835696" y="714356"/>
            <a:ext cx="5688632" cy="6027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مربع نص 3"/>
          <p:cNvSpPr txBox="1"/>
          <p:nvPr/>
        </p:nvSpPr>
        <p:spPr>
          <a:xfrm>
            <a:off x="2910596" y="214290"/>
            <a:ext cx="3007555" cy="52322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sz="2800" baseline="30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H </a:t>
            </a:r>
            <a:r>
              <a:rPr lang="en-US" sz="280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NMR  </a:t>
            </a:r>
            <a:r>
              <a:rPr lang="en-US" sz="280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Problems</a:t>
            </a:r>
            <a:endParaRPr lang="ar-SA" sz="28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060683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VIP\Documents\My Scans\scan0002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0"/>
            <a:ext cx="5400054" cy="66262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7905169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VIP\Documents\My Scans\scan0003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16632"/>
            <a:ext cx="5585444" cy="670621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1798447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VIP\Documents\My Scans\scan0004.tif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7129" b="5669"/>
          <a:stretch/>
        </p:blipFill>
        <p:spPr bwMode="auto">
          <a:xfrm>
            <a:off x="1907704" y="116632"/>
            <a:ext cx="5040560" cy="655272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2744254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VIP\Documents\My Scans\scan0005.tif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9769" t="2481" r="14256" b="11270"/>
          <a:stretch/>
        </p:blipFill>
        <p:spPr bwMode="auto">
          <a:xfrm>
            <a:off x="1763688" y="0"/>
            <a:ext cx="5472608" cy="669792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7871234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VIP\Documents\My Scans\scan0006.t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1720" y="117360"/>
            <a:ext cx="5456584" cy="6552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5726552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7" y="9392"/>
            <a:ext cx="5766876" cy="680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937518559"/>
      </p:ext>
    </p:extLst>
  </p:cSld>
  <p:clrMapOvr>
    <a:masterClrMapping/>
  </p:clrMapOvr>
</p:sld>
</file>

<file path=ppt/theme/theme1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3</Words>
  <Application>Microsoft Office PowerPoint</Application>
  <PresentationFormat>عرض على الشاشة (3:4)‏</PresentationFormat>
  <Paragraphs>1</Paragraphs>
  <Slides>7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7</vt:i4>
      </vt:variant>
    </vt:vector>
  </HeadingPairs>
  <TitlesOfParts>
    <vt:vector size="8" baseType="lpstr">
      <vt:lpstr>نسق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في PowerPoint</dc:title>
  <dc:creator>hessa</dc:creator>
  <cp:lastModifiedBy>yara</cp:lastModifiedBy>
  <cp:revision>4</cp:revision>
  <dcterms:created xsi:type="dcterms:W3CDTF">2012-11-25T16:45:30Z</dcterms:created>
  <dcterms:modified xsi:type="dcterms:W3CDTF">2014-11-25T15:29:28Z</dcterms:modified>
</cp:coreProperties>
</file>