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A79C-C9B4-43DF-81EA-A01875B89676}" type="datetimeFigureOut">
              <a:rPr lang="ar-SA" smtClean="0"/>
              <a:t>02/03/41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C5B3-A35E-48A1-83F6-8F2D1FC558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5183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A79C-C9B4-43DF-81EA-A01875B89676}" type="datetimeFigureOut">
              <a:rPr lang="ar-SA" smtClean="0"/>
              <a:t>02/03/41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C5B3-A35E-48A1-83F6-8F2D1FC558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717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A79C-C9B4-43DF-81EA-A01875B89676}" type="datetimeFigureOut">
              <a:rPr lang="ar-SA" smtClean="0"/>
              <a:t>02/03/41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C5B3-A35E-48A1-83F6-8F2D1FC558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215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A79C-C9B4-43DF-81EA-A01875B89676}" type="datetimeFigureOut">
              <a:rPr lang="ar-SA" smtClean="0"/>
              <a:t>02/03/41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C5B3-A35E-48A1-83F6-8F2D1FC558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95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A79C-C9B4-43DF-81EA-A01875B89676}" type="datetimeFigureOut">
              <a:rPr lang="ar-SA" smtClean="0"/>
              <a:t>02/03/41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C5B3-A35E-48A1-83F6-8F2D1FC558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560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A79C-C9B4-43DF-81EA-A01875B89676}" type="datetimeFigureOut">
              <a:rPr lang="ar-SA" smtClean="0"/>
              <a:t>02/03/41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C5B3-A35E-48A1-83F6-8F2D1FC558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3843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A79C-C9B4-43DF-81EA-A01875B89676}" type="datetimeFigureOut">
              <a:rPr lang="ar-SA" smtClean="0"/>
              <a:t>02/03/41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C5B3-A35E-48A1-83F6-8F2D1FC558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85227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A79C-C9B4-43DF-81EA-A01875B89676}" type="datetimeFigureOut">
              <a:rPr lang="ar-SA" smtClean="0"/>
              <a:t>02/03/41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C5B3-A35E-48A1-83F6-8F2D1FC558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825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A79C-C9B4-43DF-81EA-A01875B89676}" type="datetimeFigureOut">
              <a:rPr lang="ar-SA" smtClean="0"/>
              <a:t>02/03/41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C5B3-A35E-48A1-83F6-8F2D1FC558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8698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A79C-C9B4-43DF-81EA-A01875B89676}" type="datetimeFigureOut">
              <a:rPr lang="ar-SA" smtClean="0"/>
              <a:t>02/03/41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C5B3-A35E-48A1-83F6-8F2D1FC558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010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A79C-C9B4-43DF-81EA-A01875B89676}" type="datetimeFigureOut">
              <a:rPr lang="ar-SA" smtClean="0"/>
              <a:t>02/03/41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C5B3-A35E-48A1-83F6-8F2D1FC558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577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DA79C-C9B4-43DF-81EA-A01875B89676}" type="datetimeFigureOut">
              <a:rPr lang="ar-SA" smtClean="0"/>
              <a:t>02/03/41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4C5B3-A35E-48A1-83F6-8F2D1FC558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885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b="1" u="sng" smtClean="0">
                <a:solidFill>
                  <a:srgbClr val="0070C0"/>
                </a:solidFill>
              </a:rPr>
              <a:t>Page 596</a:t>
            </a:r>
          </a:p>
          <a:p>
            <a:pPr algn="l" rtl="0"/>
            <a:r>
              <a:rPr lang="en-US" smtClean="0"/>
              <a:t>3</a:t>
            </a:r>
          </a:p>
          <a:p>
            <a:pPr algn="l" rtl="0"/>
            <a:r>
              <a:rPr lang="en-US" smtClean="0"/>
              <a:t>4</a:t>
            </a:r>
          </a:p>
          <a:p>
            <a:pPr algn="l" rtl="0"/>
            <a:r>
              <a:rPr lang="en-US" smtClean="0"/>
              <a:t>5</a:t>
            </a:r>
          </a:p>
          <a:p>
            <a:pPr algn="l" rtl="0"/>
            <a:r>
              <a:rPr lang="en-US" smtClean="0"/>
              <a:t>7</a:t>
            </a:r>
          </a:p>
          <a:p>
            <a:pPr algn="l" rtl="0"/>
            <a:r>
              <a:rPr lang="en-US" smtClean="0"/>
              <a:t>9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</a:t>
            </a:r>
            <a:r>
              <a:rPr lang="en-US" dirty="0" smtClean="0"/>
              <a:t>Math151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18588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2"/>
          <a:srcRect l="31498" t="12526" r="51987" b="41658"/>
          <a:stretch/>
        </p:blipFill>
        <p:spPr>
          <a:xfrm>
            <a:off x="1971414" y="75501"/>
            <a:ext cx="8111936" cy="6627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455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7544" y="188640"/>
            <a:ext cx="8229600" cy="836712"/>
          </a:xfrm>
          <a:prstGeom prst="rect">
            <a:avLst/>
          </a:prstGeom>
        </p:spPr>
        <p:txBody>
          <a:bodyPr/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95536" y="980728"/>
            <a:ext cx="8229600" cy="485740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Font typeface="Arial" panose="020B0604020202020204" pitchFamily="34" charset="0"/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Page 608</a:t>
            </a:r>
          </a:p>
          <a:p>
            <a:pPr algn="l" rtl="0"/>
            <a:r>
              <a:rPr lang="en-US" dirty="0" smtClean="0"/>
              <a:t>1</a:t>
            </a:r>
          </a:p>
          <a:p>
            <a:pPr algn="l" rtl="0"/>
            <a:r>
              <a:rPr lang="en-US" dirty="0" smtClean="0"/>
              <a:t>2</a:t>
            </a:r>
          </a:p>
          <a:p>
            <a:pPr algn="l" rtl="0"/>
            <a:r>
              <a:rPr lang="en-US" dirty="0" smtClean="0"/>
              <a:t>3</a:t>
            </a:r>
          </a:p>
          <a:p>
            <a:pPr algn="l" rtl="0"/>
            <a:r>
              <a:rPr lang="en-US" dirty="0" smtClean="0"/>
              <a:t>7</a:t>
            </a:r>
          </a:p>
          <a:p>
            <a:pPr algn="l" rtl="0"/>
            <a:r>
              <a:rPr lang="en-US" dirty="0" smtClean="0"/>
              <a:t>8</a:t>
            </a:r>
          </a:p>
          <a:p>
            <a:pPr algn="l" rtl="0"/>
            <a:r>
              <a:rPr lang="en-US" dirty="0" smtClean="0"/>
              <a:t>9</a:t>
            </a:r>
          </a:p>
          <a:p>
            <a:pPr algn="l" rtl="0"/>
            <a:r>
              <a:rPr lang="en-US" dirty="0" smtClean="0"/>
              <a:t>10</a:t>
            </a:r>
          </a:p>
          <a:p>
            <a:pPr algn="l" rtl="0"/>
            <a:r>
              <a:rPr lang="en-US" dirty="0" smtClean="0"/>
              <a:t>43(</a:t>
            </a:r>
            <a:r>
              <a:rPr lang="en-US" dirty="0" err="1" smtClean="0"/>
              <a:t>a,b,c</a:t>
            </a:r>
            <a:r>
              <a:rPr lang="en-US" dirty="0" smtClean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</a:t>
            </a:r>
            <a:r>
              <a:rPr lang="en-US" dirty="0" smtClean="0"/>
              <a:t>Math151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65445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 rotWithShape="1">
          <a:blip r:embed="rId2"/>
          <a:srcRect l="33051" t="19935" r="50292" b="46389"/>
          <a:stretch/>
        </p:blipFill>
        <p:spPr>
          <a:xfrm>
            <a:off x="710292" y="225880"/>
            <a:ext cx="5339443" cy="3601888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/>
          <a:srcRect l="51176" t="19935" r="31558" b="73756"/>
          <a:stretch/>
        </p:blipFill>
        <p:spPr>
          <a:xfrm>
            <a:off x="7043158" y="4106635"/>
            <a:ext cx="4337858" cy="1096037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 rotWithShape="1">
          <a:blip r:embed="rId2"/>
          <a:srcRect l="33051" t="65927" r="50292" b="9564"/>
          <a:stretch/>
        </p:blipFill>
        <p:spPr>
          <a:xfrm>
            <a:off x="6833508" y="261481"/>
            <a:ext cx="4863192" cy="3538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951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2"/>
          <a:srcRect l="33226" t="65172" r="50031" b="27472"/>
          <a:stretch/>
        </p:blipFill>
        <p:spPr>
          <a:xfrm>
            <a:off x="334884" y="381924"/>
            <a:ext cx="6652996" cy="164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27636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</Words>
  <Application>Microsoft Office PowerPoint</Application>
  <PresentationFormat>ملء الشاشة</PresentationFormat>
  <Paragraphs>19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Laila</dc:creator>
  <cp:lastModifiedBy>Laila</cp:lastModifiedBy>
  <cp:revision>2</cp:revision>
  <dcterms:created xsi:type="dcterms:W3CDTF">2019-10-30T06:18:28Z</dcterms:created>
  <dcterms:modified xsi:type="dcterms:W3CDTF">2019-10-30T06:23:51Z</dcterms:modified>
</cp:coreProperties>
</file>