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855EB78-49C4-4B99-B29B-07142CBB1BF7}" type="datetimeFigureOut">
              <a:rPr lang="en-US" smtClean="0"/>
              <a:pPr/>
              <a:t>10/17/2010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381000"/>
            <a:ext cx="8062912" cy="42672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/>
              <a:t>Healing and Gangrene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540544" y="2204561"/>
            <a:ext cx="8062912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Repair after myocardial infarction: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981200"/>
            <a:ext cx="7772400" cy="4495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Gangrene: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It’s a necrosis </a:t>
            </a:r>
            <a:r>
              <a:rPr lang="en-US" smtClean="0"/>
              <a:t>with </a:t>
            </a:r>
            <a:r>
              <a:rPr lang="en-US" smtClean="0"/>
              <a:t>putrefaction, </a:t>
            </a:r>
            <a:r>
              <a:rPr lang="en-US" dirty="0" smtClean="0"/>
              <a:t>massive necrosis “ large tissue or whole organ.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It has 3 types: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1- Dry or senile.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2- Moist.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3- Infective or Gas gangrene.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Dry gangrene “Gross”: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4281" y="1676400"/>
            <a:ext cx="7783919" cy="4724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Healing: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Replacement of damaged tissue by new, healthy, living tissue.</a:t>
            </a:r>
          </a:p>
          <a:p>
            <a:pPr algn="just"/>
            <a:r>
              <a:rPr lang="en-US" dirty="0" smtClean="0"/>
              <a:t>Either by:</a:t>
            </a:r>
          </a:p>
          <a:p>
            <a:pPr algn="just">
              <a:buNone/>
            </a:pPr>
            <a:r>
              <a:rPr lang="en-US" dirty="0" smtClean="0"/>
              <a:t>1- Regeneration mechanism or</a:t>
            </a:r>
          </a:p>
          <a:p>
            <a:pPr algn="just">
              <a:buNone/>
            </a:pPr>
            <a:r>
              <a:rPr lang="en-US" dirty="0" smtClean="0"/>
              <a:t>2- Scaring “fibrosis”, Organization.</a:t>
            </a:r>
          </a:p>
          <a:p>
            <a:pPr algn="just">
              <a:buNone/>
            </a:pPr>
            <a:r>
              <a:rPr lang="en-US" dirty="0" smtClean="0"/>
              <a:t>Regeneration is the replacement of tissue by same type of cells.</a:t>
            </a:r>
          </a:p>
          <a:p>
            <a:pPr algn="just">
              <a:buNone/>
            </a:pPr>
            <a:r>
              <a:rPr lang="en-US" dirty="0" smtClean="0"/>
              <a:t>Organization is the replacement of tissue by Granulation tissue.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Granulation tissue: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447800"/>
            <a:ext cx="8077200" cy="51053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Granulation tissue: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164" y="1447800"/>
            <a:ext cx="8362636" cy="5181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Primary union: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600200"/>
            <a:ext cx="7772400" cy="48545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Secondary union: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752600"/>
            <a:ext cx="7848600" cy="47021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Myocardial scaring:</a:t>
            </a:r>
            <a:endParaRPr lang="en-US" dirty="0"/>
          </a:p>
        </p:txBody>
      </p:sp>
      <p:pic>
        <p:nvPicPr>
          <p:cNvPr id="4" name="Content Placeholder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600200"/>
            <a:ext cx="7543800" cy="48545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</TotalTime>
  <Words>122</Words>
  <Application>Microsoft Office PowerPoint</Application>
  <PresentationFormat>On-screen Show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Healing and Gangrene</vt:lpstr>
      <vt:lpstr>Gangrene:</vt:lpstr>
      <vt:lpstr>1- Dry gangrene “Gross”:</vt:lpstr>
      <vt:lpstr>Healing: </vt:lpstr>
      <vt:lpstr>2- Granulation tissue:</vt:lpstr>
      <vt:lpstr>3- Granulation tissue:</vt:lpstr>
      <vt:lpstr>4- Primary union:</vt:lpstr>
      <vt:lpstr>5- Secondary union:</vt:lpstr>
      <vt:lpstr>6- Myocardial scaring:</vt:lpstr>
      <vt:lpstr>7- Repair after myocardial infarction: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Healing and Gangrene</dc:title>
  <dc:creator>dell</dc:creator>
  <cp:lastModifiedBy>dell</cp:lastModifiedBy>
  <cp:revision>3</cp:revision>
  <dcterms:created xsi:type="dcterms:W3CDTF">2010-10-08T07:36:21Z</dcterms:created>
  <dcterms:modified xsi:type="dcterms:W3CDTF">2010-10-17T18:41:53Z</dcterms:modified>
</cp:coreProperties>
</file>