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2" r:id="rId7"/>
    <p:sldId id="265" r:id="rId8"/>
    <p:sldId id="266" r:id="rId9"/>
    <p:sldId id="267" r:id="rId10"/>
    <p:sldId id="264" r:id="rId11"/>
    <p:sldId id="268" r:id="rId12"/>
    <p:sldId id="263" r:id="rId13"/>
    <p:sldId id="269" r:id="rId14"/>
    <p:sldId id="270" r:id="rId15"/>
    <p:sldId id="271" r:id="rId16"/>
    <p:sldId id="278" r:id="rId17"/>
    <p:sldId id="272" r:id="rId18"/>
    <p:sldId id="273" r:id="rId19"/>
    <p:sldId id="274" r:id="rId20"/>
    <p:sldId id="275" r:id="rId21"/>
    <p:sldId id="276" r:id="rId22"/>
    <p:sldId id="281" r:id="rId23"/>
    <p:sldId id="279" r:id="rId24"/>
    <p:sldId id="277" r:id="rId25"/>
    <p:sldId id="283" r:id="rId26"/>
    <p:sldId id="282" r:id="rId27"/>
    <p:sldId id="280" r:id="rId28"/>
    <p:sldId id="284" r:id="rId29"/>
    <p:sldId id="288" r:id="rId30"/>
    <p:sldId id="285" r:id="rId31"/>
    <p:sldId id="286" r:id="rId32"/>
    <p:sldId id="287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300" r:id="rId41"/>
    <p:sldId id="296" r:id="rId42"/>
    <p:sldId id="301" r:id="rId43"/>
    <p:sldId id="302" r:id="rId44"/>
    <p:sldId id="297" r:id="rId45"/>
    <p:sldId id="298" r:id="rId46"/>
    <p:sldId id="299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1" d="100"/>
          <a:sy n="61" d="100"/>
        </p:scale>
        <p:origin x="78" y="7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91BE3-EB3D-4788-8F22-F9870B45B992}" type="datetimeFigureOut">
              <a:rPr lang="en-GB" smtClean="0"/>
              <a:t>26/03/2019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DCCC5-6B9C-4A9F-B7B4-CE0B23107F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4263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91BE3-EB3D-4788-8F22-F9870B45B992}" type="datetimeFigureOut">
              <a:rPr lang="en-GB" smtClean="0"/>
              <a:t>26/03/2019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DCCC5-6B9C-4A9F-B7B4-CE0B23107F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0268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91BE3-EB3D-4788-8F22-F9870B45B992}" type="datetimeFigureOut">
              <a:rPr lang="en-GB" smtClean="0"/>
              <a:t>26/03/2019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DCCC5-6B9C-4A9F-B7B4-CE0B23107F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9426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91BE3-EB3D-4788-8F22-F9870B45B992}" type="datetimeFigureOut">
              <a:rPr lang="en-GB" smtClean="0"/>
              <a:t>26/03/2019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DCCC5-6B9C-4A9F-B7B4-CE0B23107F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5005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91BE3-EB3D-4788-8F22-F9870B45B992}" type="datetimeFigureOut">
              <a:rPr lang="en-GB" smtClean="0"/>
              <a:t>26/03/2019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DCCC5-6B9C-4A9F-B7B4-CE0B23107F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8811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91BE3-EB3D-4788-8F22-F9870B45B992}" type="datetimeFigureOut">
              <a:rPr lang="en-GB" smtClean="0"/>
              <a:t>26/03/2019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DCCC5-6B9C-4A9F-B7B4-CE0B23107F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7100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91BE3-EB3D-4788-8F22-F9870B45B992}" type="datetimeFigureOut">
              <a:rPr lang="en-GB" smtClean="0"/>
              <a:t>26/03/2019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DCCC5-6B9C-4A9F-B7B4-CE0B23107F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2525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91BE3-EB3D-4788-8F22-F9870B45B992}" type="datetimeFigureOut">
              <a:rPr lang="en-GB" smtClean="0"/>
              <a:t>26/03/2019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DCCC5-6B9C-4A9F-B7B4-CE0B23107F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9194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91BE3-EB3D-4788-8F22-F9870B45B992}" type="datetimeFigureOut">
              <a:rPr lang="en-GB" smtClean="0"/>
              <a:t>26/03/2019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DCCC5-6B9C-4A9F-B7B4-CE0B23107F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5757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91BE3-EB3D-4788-8F22-F9870B45B992}" type="datetimeFigureOut">
              <a:rPr lang="en-GB" smtClean="0"/>
              <a:t>26/03/2019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DCCC5-6B9C-4A9F-B7B4-CE0B23107F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8123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91BE3-EB3D-4788-8F22-F9870B45B992}" type="datetimeFigureOut">
              <a:rPr lang="en-GB" smtClean="0"/>
              <a:t>26/03/2019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DCCC5-6B9C-4A9F-B7B4-CE0B23107F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731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491BE3-EB3D-4788-8F22-F9870B45B992}" type="datetimeFigureOut">
              <a:rPr lang="en-GB" smtClean="0"/>
              <a:t>26/03/2019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5DCCC5-6B9C-4A9F-B7B4-CE0B23107F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5767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image" Target="../media/image26.emf"/><Relationship Id="rId7" Type="http://schemas.openxmlformats.org/officeDocument/2006/relationships/image" Target="../media/image30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emf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emf"/><Relationship Id="rId4" Type="http://schemas.openxmlformats.org/officeDocument/2006/relationships/image" Target="../media/image46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8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2" Type="http://schemas.openxmlformats.org/officeDocument/2006/relationships/image" Target="../media/image73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5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emf"/><Relationship Id="rId2" Type="http://schemas.openxmlformats.org/officeDocument/2006/relationships/image" Target="../media/image76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2" Type="http://schemas.openxmlformats.org/officeDocument/2006/relationships/image" Target="../media/image78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emf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emf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19101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65546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704" y="167471"/>
            <a:ext cx="3835034" cy="40799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5022" y="0"/>
            <a:ext cx="72820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1676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712" y="219541"/>
            <a:ext cx="3346196" cy="21705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9124" y="93623"/>
            <a:ext cx="6332176" cy="61818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518" y="2390115"/>
            <a:ext cx="4208172" cy="4515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2150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4" y="110015"/>
            <a:ext cx="3183975" cy="32338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138" y="3200698"/>
            <a:ext cx="2969325" cy="10541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1991" y="369081"/>
            <a:ext cx="6403726" cy="594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9210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99" y="250229"/>
            <a:ext cx="3327075" cy="11970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0235" y="442503"/>
            <a:ext cx="6117526" cy="5556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70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30886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37498" y="412357"/>
            <a:ext cx="6932155" cy="43330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497" y="535347"/>
            <a:ext cx="6280063" cy="44623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0138" y="4997669"/>
            <a:ext cx="3059651" cy="8828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3853" y="4997669"/>
            <a:ext cx="2463479" cy="6936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32643" y="4997669"/>
            <a:ext cx="1923210" cy="6936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0137" y="6018760"/>
            <a:ext cx="4735808" cy="6541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94657" y="6018761"/>
            <a:ext cx="2928626" cy="630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82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075" y="123636"/>
            <a:ext cx="5356813" cy="61680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7849" y="318799"/>
            <a:ext cx="6654151" cy="653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647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76349"/>
            <a:ext cx="5662889" cy="25668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8606" y="176349"/>
            <a:ext cx="7541463" cy="4222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6919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4547" y="617087"/>
            <a:ext cx="6978214" cy="59413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674" y="181636"/>
            <a:ext cx="5040492" cy="4200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006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608" y="662151"/>
            <a:ext cx="11564458" cy="5391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4875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795" y="125057"/>
            <a:ext cx="5884261" cy="41631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82058"/>
            <a:ext cx="6474599" cy="14359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0246" y="125057"/>
            <a:ext cx="6833026" cy="6559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772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049" y="405066"/>
            <a:ext cx="9873901" cy="6047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8267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45181" y="1825625"/>
            <a:ext cx="770163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8381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9337" y="1061666"/>
            <a:ext cx="8693326" cy="4734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7807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9899" y="798133"/>
            <a:ext cx="8872201" cy="52617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212" y="856200"/>
            <a:ext cx="11197576" cy="5145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0174" y="731133"/>
            <a:ext cx="10231651" cy="53957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89704"/>
            <a:ext cx="12192000" cy="5478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135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261" y="261259"/>
            <a:ext cx="10085093" cy="57296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493" y="5990897"/>
            <a:ext cx="10402778" cy="536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9024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9601" y="0"/>
            <a:ext cx="54927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9300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8895" y="1825625"/>
            <a:ext cx="897420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7027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83658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56539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5390" y="126125"/>
            <a:ext cx="57006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866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11966"/>
            <a:ext cx="10515600" cy="36008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Problem 1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982" y="1497724"/>
            <a:ext cx="11846863" cy="2412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7468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650102" cy="20810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596" y="2081048"/>
            <a:ext cx="8573418" cy="4738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4573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5877264" cy="24278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2345" y="1"/>
            <a:ext cx="6988039" cy="6475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0810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801" y="120384"/>
            <a:ext cx="4083951" cy="20630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4441" y="0"/>
            <a:ext cx="7524549" cy="6699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0856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8204"/>
            <a:ext cx="4826924" cy="15287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3820" y="556919"/>
            <a:ext cx="7416168" cy="5623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2339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550"/>
            <a:ext cx="3738716" cy="20305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2596" y="0"/>
            <a:ext cx="55570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069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24912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5308801" cy="17184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8801" y="-1"/>
            <a:ext cx="6189076" cy="6780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3216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4692" y="156769"/>
            <a:ext cx="6689926" cy="64498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365" y="54293"/>
            <a:ext cx="4758835" cy="60182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295" y="5862641"/>
            <a:ext cx="3851747" cy="538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3214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852" y="162671"/>
            <a:ext cx="5053304" cy="14769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1852" y="428693"/>
            <a:ext cx="6725701" cy="5243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605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506" y="372368"/>
            <a:ext cx="4089065" cy="19609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3286" y="544034"/>
            <a:ext cx="6475276" cy="48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702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921" y="-1"/>
            <a:ext cx="6549410" cy="67476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841" y="3011214"/>
            <a:ext cx="6376163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4105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</a:t>
            </a:r>
            <a:r>
              <a:rPr lang="en-US" dirty="0" smtClean="0"/>
              <a:t>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274635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16" y="156632"/>
            <a:ext cx="4806536" cy="16091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5136" y="156632"/>
            <a:ext cx="6045976" cy="64498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310" y="4828766"/>
            <a:ext cx="5115826" cy="177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46857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080" y="-1"/>
            <a:ext cx="4438982" cy="32086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2040" y="0"/>
            <a:ext cx="54476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82926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481" y="172912"/>
            <a:ext cx="4267925" cy="10252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5115" y="685545"/>
            <a:ext cx="6774071" cy="5492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53244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068" y="157654"/>
            <a:ext cx="6637876" cy="280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1305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8087" y="0"/>
            <a:ext cx="5235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59234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5448" y="-14684"/>
            <a:ext cx="6016215" cy="6682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651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4382814" y="333593"/>
            <a:ext cx="10515600" cy="36008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Problem 2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157" y="1592318"/>
            <a:ext cx="11496508" cy="2539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696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0547"/>
            <a:ext cx="3699310" cy="23249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1200" y="317242"/>
            <a:ext cx="8071481" cy="4869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64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333593"/>
            <a:ext cx="1765738" cy="40738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Problem 3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7974" y="31732"/>
            <a:ext cx="6928011" cy="14031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8333" y="1434864"/>
            <a:ext cx="8693750" cy="5407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911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423" y="136149"/>
            <a:ext cx="4165692" cy="22602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6115" y="276299"/>
            <a:ext cx="7230459" cy="6156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1863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9187"/>
            <a:ext cx="7477710" cy="43197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1972" y="189187"/>
            <a:ext cx="6006661" cy="29796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1973" y="2842863"/>
            <a:ext cx="5738648" cy="401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5791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1229</TotalTime>
  <Words>18</Words>
  <Application>Microsoft Office PowerPoint</Application>
  <PresentationFormat>Widescreen</PresentationFormat>
  <Paragraphs>9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0" baseType="lpstr">
      <vt:lpstr>Arial</vt:lpstr>
      <vt:lpstr>Calibri</vt:lpstr>
      <vt:lpstr>Calibri Light</vt:lpstr>
      <vt:lpstr>Office Theme</vt:lpstr>
      <vt:lpstr>Chapter 1</vt:lpstr>
      <vt:lpstr>PowerPoint Presentation</vt:lpstr>
      <vt:lpstr>Problem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Chapter 2</vt:lpstr>
      <vt:lpstr>PowerPoint Presentation</vt:lpstr>
      <vt:lpstr>PowerPoint Presentation</vt:lpstr>
      <vt:lpstr>PowerPoint Presentation</vt:lpstr>
      <vt:lpstr>PowerPoint Presentation</vt:lpstr>
      <vt:lpstr>Chapter 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Chapter 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Chapter 5</vt:lpstr>
      <vt:lpstr>PowerPoint Presentation</vt:lpstr>
      <vt:lpstr>PowerPoint Presentation</vt:lpstr>
      <vt:lpstr>PowerPoint Presentation</vt:lpstr>
      <vt:lpstr>PowerPoint Presentation</vt:lpstr>
      <vt:lpstr>Chapter 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PHILIPS</dc:creator>
  <cp:lastModifiedBy>PHILIPS</cp:lastModifiedBy>
  <cp:revision>27</cp:revision>
  <dcterms:created xsi:type="dcterms:W3CDTF">2019-01-15T09:40:14Z</dcterms:created>
  <dcterms:modified xsi:type="dcterms:W3CDTF">2019-03-26T09:42:58Z</dcterms:modified>
</cp:coreProperties>
</file>