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7E6FC-0C33-4724-A1D4-5C3F3E030A2B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60ED-9B05-4D8C-B1DF-F372FD4A7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292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7E6FC-0C33-4724-A1D4-5C3F3E030A2B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60ED-9B05-4D8C-B1DF-F372FD4A7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016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7E6FC-0C33-4724-A1D4-5C3F3E030A2B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60ED-9B05-4D8C-B1DF-F372FD4A7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688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7E6FC-0C33-4724-A1D4-5C3F3E030A2B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60ED-9B05-4D8C-B1DF-F372FD4A7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321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7E6FC-0C33-4724-A1D4-5C3F3E030A2B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60ED-9B05-4D8C-B1DF-F372FD4A7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354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7E6FC-0C33-4724-A1D4-5C3F3E030A2B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60ED-9B05-4D8C-B1DF-F372FD4A7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169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7E6FC-0C33-4724-A1D4-5C3F3E030A2B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60ED-9B05-4D8C-B1DF-F372FD4A7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132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7E6FC-0C33-4724-A1D4-5C3F3E030A2B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60ED-9B05-4D8C-B1DF-F372FD4A7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65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7E6FC-0C33-4724-A1D4-5C3F3E030A2B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60ED-9B05-4D8C-B1DF-F372FD4A7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769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7E6FC-0C33-4724-A1D4-5C3F3E030A2B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60ED-9B05-4D8C-B1DF-F372FD4A7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387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7E6FC-0C33-4724-A1D4-5C3F3E030A2B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60ED-9B05-4D8C-B1DF-F372FD4A7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946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E7E6FC-0C33-4724-A1D4-5C3F3E030A2B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F60ED-9B05-4D8C-B1DF-F372FD4A7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823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ecdRttW76Hs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تشريح الورل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https://www.youtube.com/watch?v=ecdRttW76Hs</a:t>
            </a:r>
            <a:endParaRPr lang="ar-SA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3943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تشريح الورل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تشريح الورل</dc:title>
  <dc:creator>User</dc:creator>
  <cp:lastModifiedBy>User</cp:lastModifiedBy>
  <cp:revision>1</cp:revision>
  <dcterms:created xsi:type="dcterms:W3CDTF">2015-04-12T12:22:02Z</dcterms:created>
  <dcterms:modified xsi:type="dcterms:W3CDTF">2015-04-12T12:23:09Z</dcterms:modified>
</cp:coreProperties>
</file>