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6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F0AF-DE07-4E89-982F-9905D5594CBE}" type="datetimeFigureOut">
              <a:rPr lang="ar-SA" smtClean="0"/>
              <a:t>17/01/36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F29B-BBC8-4B4E-8755-31B3C10C2F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7200" b="1" i="1" dirty="0" smtClean="0">
                <a:solidFill>
                  <a:srgbClr val="00B050"/>
                </a:solidFill>
              </a:rPr>
              <a:t>حكمة نزول القرآن منجما</a:t>
            </a:r>
            <a:endParaRPr lang="ar-SA" sz="7200" b="1" i="1" dirty="0">
              <a:solidFill>
                <a:srgbClr val="00B05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5200" b="1" dirty="0" smtClean="0"/>
              <a:t>1-تثبيت </a:t>
            </a:r>
            <a:r>
              <a:rPr lang="ar-SA" sz="5200" b="1" dirty="0" smtClean="0"/>
              <a:t>فؤاد</a:t>
            </a:r>
            <a:r>
              <a:rPr lang="ar-SA" sz="5200" b="1" dirty="0" smtClean="0"/>
              <a:t> النبي صلى الله عليه وسلم بتجدد الوحي وتكرار النزول . </a:t>
            </a:r>
          </a:p>
          <a:p>
            <a:pPr>
              <a:buNone/>
            </a:pPr>
            <a:r>
              <a:rPr lang="ar-SA" sz="4800" b="1" u="sng" dirty="0" smtClean="0">
                <a:solidFill>
                  <a:schemeClr val="accent1">
                    <a:lumMod val="75000"/>
                  </a:schemeClr>
                </a:solidFill>
              </a:rPr>
              <a:t>قال تعالى: ( ...كذلك لنثبت به فؤادك </a:t>
            </a:r>
            <a:r>
              <a:rPr lang="ar-SA" sz="4800" b="1" u="sng" dirty="0" err="1" smtClean="0">
                <a:solidFill>
                  <a:schemeClr val="accent1">
                    <a:lumMod val="75000"/>
                  </a:schemeClr>
                </a:solidFill>
              </a:rPr>
              <a:t>ورتلناه</a:t>
            </a:r>
            <a:r>
              <a:rPr lang="ar-SA" sz="4800" b="1" u="sng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ar-SA" sz="4800" b="1" u="sng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ar-SA" sz="4800" b="1" u="sng" dirty="0" smtClean="0">
                <a:solidFill>
                  <a:schemeClr val="accent1">
                    <a:lumMod val="75000"/>
                  </a:schemeClr>
                </a:solidFill>
              </a:rPr>
              <a:t>ترتيلا...)</a:t>
            </a:r>
          </a:p>
          <a:p>
            <a:pPr>
              <a:buNone/>
            </a:pPr>
            <a:endParaRPr lang="ar-SA" b="1" dirty="0" smtClean="0"/>
          </a:p>
          <a:p>
            <a:pPr>
              <a:buNone/>
            </a:pPr>
            <a:endParaRPr lang="ar-SA" b="1" dirty="0"/>
          </a:p>
          <a:p>
            <a:pPr>
              <a:buNone/>
            </a:pPr>
            <a:r>
              <a:rPr lang="ar-SA" sz="5600" b="1" dirty="0" smtClean="0"/>
              <a:t>2- التحدي والإعجاز ...</a:t>
            </a:r>
          </a:p>
          <a:p>
            <a:pPr>
              <a:buNone/>
            </a:pPr>
            <a:endParaRPr lang="ar-SA" b="1" dirty="0"/>
          </a:p>
          <a:p>
            <a:pPr>
              <a:buNone/>
            </a:pPr>
            <a:endParaRPr lang="ar-SA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sz="4800" b="1" dirty="0" smtClean="0"/>
              <a:t>3- تيسير حفظ القرآن الكريم وفهمه.</a:t>
            </a:r>
          </a:p>
          <a:p>
            <a:pPr>
              <a:buNone/>
            </a:pPr>
            <a:endParaRPr lang="ar-SA" sz="4800" b="1" dirty="0" smtClean="0"/>
          </a:p>
          <a:p>
            <a:pPr>
              <a:buNone/>
            </a:pPr>
            <a:r>
              <a:rPr lang="ar-SA" sz="4800" b="1" dirty="0" smtClean="0"/>
              <a:t>4- مسايرة الحوادث والتدرج في التشريع..</a:t>
            </a:r>
          </a:p>
          <a:p>
            <a:pPr>
              <a:buNone/>
            </a:pPr>
            <a:endParaRPr lang="ar-SA" sz="4800" b="1" dirty="0" smtClean="0"/>
          </a:p>
          <a:p>
            <a:pPr>
              <a:buNone/>
            </a:pPr>
            <a:r>
              <a:rPr lang="ar-SA" sz="4800" b="1" dirty="0" smtClean="0"/>
              <a:t>5- الدلالة القاطعة على أن القرآن الكريم تنزيل من حكيم حميد.</a:t>
            </a:r>
            <a:endParaRPr lang="ar-SA" sz="4800" b="1" dirty="0" smtClean="0"/>
          </a:p>
          <a:p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حكمة نزول القرآن منجما</vt:lpstr>
      <vt:lpstr>الشريحة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حكمة نزول القرآن منجما</dc:title>
  <dc:creator>أم أبو عمر</dc:creator>
  <cp:lastModifiedBy>أم أبو عمر</cp:lastModifiedBy>
  <cp:revision>5</cp:revision>
  <dcterms:created xsi:type="dcterms:W3CDTF">2014-11-08T21:17:08Z</dcterms:created>
  <dcterms:modified xsi:type="dcterms:W3CDTF">2014-11-08T22:04:00Z</dcterms:modified>
</cp:coreProperties>
</file>