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ADFD84-44AD-40D6-B708-221C90565D4C}" type="datetimeFigureOut">
              <a:rPr lang="ar-SA" smtClean="0"/>
              <a:pPr/>
              <a:t>19/01/39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A53939-666F-43A5-9731-38BC7CA58E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14480" y="4572008"/>
            <a:ext cx="5637010" cy="882119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rgbClr val="00B050"/>
                </a:solidFill>
              </a:rPr>
              <a:t>اشراف الدكتور </a:t>
            </a:r>
            <a:endParaRPr lang="ar-SA" dirty="0" smtClean="0">
              <a:solidFill>
                <a:srgbClr val="00B050"/>
              </a:solidFill>
            </a:endParaRPr>
          </a:p>
          <a:p>
            <a:pPr algn="ctr"/>
            <a:r>
              <a:rPr lang="ar-SA" dirty="0" smtClean="0">
                <a:solidFill>
                  <a:srgbClr val="00B050"/>
                </a:solidFill>
              </a:rPr>
              <a:t>عيسى </a:t>
            </a:r>
            <a:r>
              <a:rPr lang="ar-SA" dirty="0" err="1" smtClean="0">
                <a:solidFill>
                  <a:srgbClr val="00B050"/>
                </a:solidFill>
              </a:rPr>
              <a:t>الجوحلي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14414" y="642918"/>
            <a:ext cx="6886548" cy="1793167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ar-SA" sz="2000" dirty="0" smtClean="0">
                <a:solidFill>
                  <a:schemeClr val="bg1"/>
                </a:solidFill>
              </a:rPr>
              <a:t>أحلا واخز حملة تثقيف صحي غذائي </a:t>
            </a:r>
            <a:r>
              <a:rPr lang="en-US" sz="2000" dirty="0" smtClean="0">
                <a:solidFill>
                  <a:schemeClr val="bg1"/>
                </a:solidFill>
              </a:rPr>
              <a:t>JohaliSCOOHE1st2017_3738 </a:t>
            </a:r>
            <a:r>
              <a:rPr lang="ar-SA" sz="2000" dirty="0" err="1" smtClean="0">
                <a:solidFill>
                  <a:schemeClr val="bg1"/>
                </a:solidFill>
              </a:rPr>
              <a:t>جوحلي</a:t>
            </a:r>
            <a:r>
              <a:rPr lang="ar-SA" sz="2000" dirty="0" smtClean="0">
                <a:solidFill>
                  <a:schemeClr val="bg1"/>
                </a:solidFill>
              </a:rPr>
              <a:t>_</a:t>
            </a:r>
            <a:r>
              <a:rPr lang="ar-SA" sz="2000" dirty="0" err="1" smtClean="0">
                <a:solidFill>
                  <a:schemeClr val="bg1"/>
                </a:solidFill>
              </a:rPr>
              <a:t>سكوهي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SA" sz="2000" dirty="0" smtClean="0">
                <a:solidFill>
                  <a:schemeClr val="bg1"/>
                </a:solidFill>
              </a:rPr>
              <a:t> راجح </a:t>
            </a:r>
            <a:r>
              <a:rPr lang="ar-SA" sz="2000" dirty="0" err="1" smtClean="0">
                <a:solidFill>
                  <a:schemeClr val="bg1"/>
                </a:solidFill>
              </a:rPr>
              <a:t>الشهراني</a:t>
            </a:r>
            <a:r>
              <a:rPr lang="ar-SA" sz="2000" dirty="0" smtClean="0">
                <a:solidFill>
                  <a:schemeClr val="bg1"/>
                </a:solidFill>
              </a:rPr>
              <a:t> _طلال_الحسين_</a:t>
            </a:r>
            <a:r>
              <a:rPr lang="ar-SA" sz="2000" dirty="0" err="1" smtClean="0">
                <a:solidFill>
                  <a:schemeClr val="bg1"/>
                </a:solidFill>
              </a:rPr>
              <a:t>السبيعي</a:t>
            </a:r>
            <a:r>
              <a:rPr lang="ar-SA" sz="2000" dirty="0" smtClean="0">
                <a:solidFill>
                  <a:schemeClr val="bg1"/>
                </a:solidFill>
              </a:rPr>
              <a:t>_</a:t>
            </a:r>
            <a:r>
              <a:rPr lang="ar-SA" sz="2000" dirty="0" err="1" smtClean="0">
                <a:solidFill>
                  <a:schemeClr val="bg1"/>
                </a:solidFill>
              </a:rPr>
              <a:t>الرساسمة</a:t>
            </a:r>
            <a:r>
              <a:rPr lang="ar-SA" sz="2000" dirty="0" smtClean="0">
                <a:solidFill>
                  <a:schemeClr val="bg1"/>
                </a:solidFill>
              </a:rPr>
              <a:t>_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SA" sz="2000" dirty="0" smtClean="0">
                <a:solidFill>
                  <a:schemeClr val="bg1"/>
                </a:solidFill>
              </a:rPr>
              <a:t>الحربي محمد</a:t>
            </a:r>
            <a:r>
              <a:rPr lang="en-US" sz="2000" dirty="0" smtClean="0">
                <a:solidFill>
                  <a:schemeClr val="bg1"/>
                </a:solidFill>
              </a:rPr>
              <a:t/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ar-SA" sz="4000" dirty="0" smtClean="0">
                <a:solidFill>
                  <a:schemeClr val="bg1"/>
                </a:solidFill>
              </a:rPr>
              <a:t/>
            </a:r>
            <a:br>
              <a:rPr lang="ar-SA" sz="4000" dirty="0" smtClean="0">
                <a:solidFill>
                  <a:schemeClr val="bg1"/>
                </a:solidFill>
              </a:rPr>
            </a:br>
            <a:r>
              <a:rPr lang="ar-SA" sz="2800" dirty="0" smtClean="0">
                <a:solidFill>
                  <a:srgbClr val="00B050"/>
                </a:solidFill>
              </a:rPr>
              <a:t>تقرير </a:t>
            </a:r>
            <a:r>
              <a:rPr lang="ar-SA" sz="2800" dirty="0" smtClean="0">
                <a:solidFill>
                  <a:srgbClr val="00B050"/>
                </a:solidFill>
              </a:rPr>
              <a:t>عن حملة التغذية الصحية في مدرسة عبدالرحمن بن عوف</a:t>
            </a:r>
            <a:endParaRPr lang="ar-SA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6588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20793" y="76470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طلال الغامدي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548680"/>
            <a:ext cx="3384376" cy="5184576"/>
          </a:xfrm>
        </p:spPr>
      </p:pic>
    </p:spTree>
    <p:extLst>
      <p:ext uri="{BB962C8B-B14F-4D97-AF65-F5344CB8AC3E}">
        <p14:creationId xmlns:p14="http://schemas.microsoft.com/office/powerpoint/2010/main" xmlns="" val="107403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31489" y="119675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احمد الحسين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04664"/>
            <a:ext cx="3816424" cy="5112568"/>
          </a:xfrm>
        </p:spPr>
      </p:pic>
    </p:spTree>
    <p:extLst>
      <p:ext uri="{BB962C8B-B14F-4D97-AF65-F5344CB8AC3E}">
        <p14:creationId xmlns:p14="http://schemas.microsoft.com/office/powerpoint/2010/main" xmlns="" val="19754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راجح الشهراني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556792"/>
            <a:ext cx="3618401" cy="4824536"/>
          </a:xfrm>
        </p:spPr>
      </p:pic>
    </p:spTree>
    <p:extLst>
      <p:ext uri="{BB962C8B-B14F-4D97-AF65-F5344CB8AC3E}">
        <p14:creationId xmlns:p14="http://schemas.microsoft.com/office/powerpoint/2010/main" xmlns="" val="3240598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35696" y="5301208"/>
            <a:ext cx="6512511" cy="1143000"/>
          </a:xfrm>
        </p:spPr>
        <p:txBody>
          <a:bodyPr/>
          <a:lstStyle/>
          <a:p>
            <a:r>
              <a:rPr lang="ar-SA" dirty="0" smtClean="0"/>
              <a:t>محمد السبيعي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620688"/>
            <a:ext cx="3378794" cy="4505060"/>
          </a:xfrm>
        </p:spPr>
      </p:pic>
    </p:spTree>
    <p:extLst>
      <p:ext uri="{BB962C8B-B14F-4D97-AF65-F5344CB8AC3E}">
        <p14:creationId xmlns:p14="http://schemas.microsoft.com/office/powerpoint/2010/main" xmlns="" val="131387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63688" y="5373216"/>
            <a:ext cx="6512511" cy="1143000"/>
          </a:xfrm>
        </p:spPr>
        <p:txBody>
          <a:bodyPr/>
          <a:lstStyle/>
          <a:p>
            <a:r>
              <a:rPr lang="ar-SA" dirty="0" smtClean="0"/>
              <a:t>ماجد الرساسمه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260648"/>
            <a:ext cx="3882850" cy="5177135"/>
          </a:xfrm>
        </p:spPr>
      </p:pic>
    </p:spTree>
    <p:extLst>
      <p:ext uri="{BB962C8B-B14F-4D97-AF65-F5344CB8AC3E}">
        <p14:creationId xmlns:p14="http://schemas.microsoft.com/office/powerpoint/2010/main" xmlns="" val="898681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04809" y="836712"/>
            <a:ext cx="6512511" cy="1143000"/>
          </a:xfrm>
        </p:spPr>
        <p:txBody>
          <a:bodyPr/>
          <a:lstStyle/>
          <a:p>
            <a:r>
              <a:rPr lang="ar-SA" dirty="0" smtClean="0"/>
              <a:t>معاذ الحربي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692696"/>
            <a:ext cx="3960440" cy="5280588"/>
          </a:xfrm>
        </p:spPr>
      </p:pic>
    </p:spTree>
    <p:extLst>
      <p:ext uri="{BB962C8B-B14F-4D97-AF65-F5344CB8AC3E}">
        <p14:creationId xmlns:p14="http://schemas.microsoft.com/office/powerpoint/2010/main" xmlns="" val="1499341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63688" y="530120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اعداد : راجح الشهراني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7153" y="260648"/>
            <a:ext cx="7552839" cy="4680520"/>
          </a:xfrm>
        </p:spPr>
      </p:pic>
    </p:spTree>
    <p:extLst>
      <p:ext uri="{BB962C8B-B14F-4D97-AF65-F5344CB8AC3E}">
        <p14:creationId xmlns:p14="http://schemas.microsoft.com/office/powerpoint/2010/main" xmlns="" val="1324750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ar-SA" sz="3200" dirty="0" smtClean="0"/>
              <a:t>بسم الله الرحمن الرحيم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259632" y="1340768"/>
            <a:ext cx="6400800" cy="4698856"/>
          </a:xfrm>
        </p:spPr>
        <p:txBody>
          <a:bodyPr>
            <a:noAutofit/>
          </a:bodyPr>
          <a:lstStyle/>
          <a:p>
            <a:r>
              <a:rPr lang="ar-SA" sz="2400" dirty="0" smtClean="0"/>
              <a:t>تم الذهاب الى مدرسة </a:t>
            </a:r>
            <a:r>
              <a:rPr lang="ar-SA" sz="2400" dirty="0"/>
              <a:t>عبدالرحمن بن عوف </a:t>
            </a:r>
          </a:p>
          <a:p>
            <a:r>
              <a:rPr lang="ar-SA" sz="2400" dirty="0" smtClean="0"/>
              <a:t>وكان وعدد </a:t>
            </a:r>
            <a:r>
              <a:rPr lang="ar-SA" sz="2400" dirty="0"/>
              <a:t>القائمين على </a:t>
            </a:r>
            <a:r>
              <a:rPr lang="ar-SA" sz="2400" dirty="0" smtClean="0"/>
              <a:t>الحملة 7 وهم:</a:t>
            </a:r>
          </a:p>
          <a:p>
            <a:r>
              <a:rPr lang="ar-SA" sz="2400" dirty="0" smtClean="0"/>
              <a:t>احمد الشيباني</a:t>
            </a:r>
          </a:p>
          <a:p>
            <a:r>
              <a:rPr lang="ar-SA" sz="2400" dirty="0" smtClean="0"/>
              <a:t>احمد الحسين</a:t>
            </a:r>
          </a:p>
          <a:p>
            <a:r>
              <a:rPr lang="ar-SA" sz="2400" dirty="0" smtClean="0"/>
              <a:t>ماجد الرساسمه</a:t>
            </a:r>
          </a:p>
          <a:p>
            <a:r>
              <a:rPr lang="ar-SA" sz="2400" dirty="0" smtClean="0"/>
              <a:t>طلال الغامدي</a:t>
            </a:r>
          </a:p>
          <a:p>
            <a:r>
              <a:rPr lang="ar-SA" sz="2400" dirty="0" smtClean="0"/>
              <a:t>محمد السبيعي</a:t>
            </a:r>
          </a:p>
          <a:p>
            <a:r>
              <a:rPr lang="ar-SA" sz="2400" dirty="0" smtClean="0"/>
              <a:t>معاذ الحربي</a:t>
            </a:r>
          </a:p>
          <a:p>
            <a:r>
              <a:rPr lang="ar-SA" sz="2400" dirty="0" smtClean="0"/>
              <a:t>راجح الشهراني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2013271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187624" y="2276872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ar-SA" sz="2400" dirty="0" smtClean="0"/>
              <a:t>تكلمنا في الحملة عن الاكل الصحي و منافعه</a:t>
            </a:r>
          </a:p>
          <a:p>
            <a:pPr marL="45720" indent="0">
              <a:buNone/>
            </a:pPr>
            <a:r>
              <a:rPr lang="ar-SA" sz="2400" dirty="0" smtClean="0"/>
              <a:t>والاكل الغير صحي ومضاره على الجسم  وتم تقسيم الطلاب الى مجموعات </a:t>
            </a:r>
          </a:p>
          <a:p>
            <a:pPr marL="45720" indent="0">
              <a:buNone/>
            </a:pPr>
            <a:r>
              <a:rPr lang="ar-SA" sz="2400" dirty="0" smtClean="0"/>
              <a:t>والغذاء الذي يبني الجسم والاغذية التي تمد الجسم بالطاقة وكيفية تعقيم اليدين وتطهيرها من الاوساخ وسوف يتبين لنا ذلك من خلال العرض في الشرائح القادمة.</a:t>
            </a:r>
            <a:endParaRPr lang="ar-SA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95736" y="404664"/>
            <a:ext cx="504056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u="sng" dirty="0" smtClean="0"/>
              <a:t>مقدمة</a:t>
            </a:r>
            <a:endParaRPr lang="ar-SA" sz="4000" u="sng" dirty="0"/>
          </a:p>
        </p:txBody>
      </p:sp>
    </p:spTree>
    <p:extLst>
      <p:ext uri="{BB962C8B-B14F-4D97-AF65-F5344CB8AC3E}">
        <p14:creationId xmlns:p14="http://schemas.microsoft.com/office/powerpoint/2010/main" xmlns="" val="4255292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512511" cy="1143000"/>
          </a:xfrm>
        </p:spPr>
        <p:txBody>
          <a:bodyPr/>
          <a:lstStyle/>
          <a:p>
            <a:r>
              <a:rPr lang="ar-SA" sz="3600" dirty="0" smtClean="0"/>
              <a:t>اولا تكلمنا عن الاكل الصحي</a:t>
            </a:r>
            <a:endParaRPr lang="ar-SA" sz="36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916832"/>
            <a:ext cx="4968551" cy="4658097"/>
          </a:xfrm>
        </p:spPr>
      </p:pic>
      <p:sp>
        <p:nvSpPr>
          <p:cNvPr id="6" name="مربع نص 5"/>
          <p:cNvSpPr txBox="1"/>
          <p:nvPr/>
        </p:nvSpPr>
        <p:spPr>
          <a:xfrm>
            <a:off x="5652120" y="2408059"/>
            <a:ext cx="30243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تكلمنا عن انواعه وفوائده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3176107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6512511" cy="1143000"/>
          </a:xfrm>
        </p:spPr>
        <p:txBody>
          <a:bodyPr/>
          <a:lstStyle/>
          <a:p>
            <a:r>
              <a:rPr lang="ar-SA" sz="3200" dirty="0" smtClean="0"/>
              <a:t>ثانيا تكلمنا عن الاكل الغير صحي</a:t>
            </a:r>
            <a:endParaRPr lang="ar-SA" sz="32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597" y="2576007"/>
            <a:ext cx="3327163" cy="3475037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636912"/>
            <a:ext cx="410592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7705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35696" y="5229200"/>
            <a:ext cx="6512511" cy="1143000"/>
          </a:xfrm>
        </p:spPr>
        <p:txBody>
          <a:bodyPr/>
          <a:lstStyle/>
          <a:p>
            <a:r>
              <a:rPr lang="ar-SA" sz="3200" dirty="0" smtClean="0"/>
              <a:t>ثالثا تكلمنا عن الهرم الغذائي</a:t>
            </a:r>
            <a:endParaRPr lang="ar-SA" sz="32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836712"/>
            <a:ext cx="4910347" cy="3874219"/>
          </a:xfrm>
        </p:spPr>
      </p:pic>
    </p:spTree>
    <p:extLst>
      <p:ext uri="{BB962C8B-B14F-4D97-AF65-F5344CB8AC3E}">
        <p14:creationId xmlns:p14="http://schemas.microsoft.com/office/powerpoint/2010/main" xmlns="" val="879559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88224" y="332656"/>
            <a:ext cx="2088232" cy="5182512"/>
          </a:xfrm>
        </p:spPr>
        <p:txBody>
          <a:bodyPr/>
          <a:lstStyle/>
          <a:p>
            <a:r>
              <a:rPr lang="ar-SA" sz="3200" dirty="0" smtClean="0"/>
              <a:t>رابعا تكلمنا عن صحة الاسنان</a:t>
            </a:r>
            <a:endParaRPr lang="ar-SA" sz="32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76673"/>
            <a:ext cx="4032447" cy="3024336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44134" y="3717032"/>
            <a:ext cx="4179785" cy="306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6373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r>
              <a:rPr lang="ar-SA" sz="3200" dirty="0" smtClean="0"/>
              <a:t>وبعدها تكلمنا عن فوائد الاكل الصحي للجسم ومضار الاكل الغير صحي على الجسم</a:t>
            </a:r>
            <a:endParaRPr lang="ar-SA" sz="32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3246" y="2708275"/>
            <a:ext cx="5129207" cy="3475038"/>
          </a:xfrm>
        </p:spPr>
      </p:pic>
    </p:spTree>
    <p:extLst>
      <p:ext uri="{BB962C8B-B14F-4D97-AF65-F5344CB8AC3E}">
        <p14:creationId xmlns:p14="http://schemas.microsoft.com/office/powerpoint/2010/main" xmlns="" val="2835078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119675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والان جانب من شرح المثقفين الصحيين للطلاب تفاعلهم معهم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602105071"/>
      </p:ext>
    </p:extLst>
  </p:cSld>
  <p:clrMapOvr>
    <a:masterClrMapping/>
  </p:clrMapOvr>
</p:sld>
</file>

<file path=ppt/theme/theme1.xml><?xml version="1.0" encoding="utf-8"?>
<a:theme xmlns:a="http://schemas.openxmlformats.org/drawingml/2006/main" name="دفق الهواء">
  <a:themeElements>
    <a:clrScheme name="دفق الهواء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دفق الهواء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فق الهواء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</TotalTime>
  <Words>154</Words>
  <Application>Microsoft Office PowerPoint</Application>
  <PresentationFormat>عرض على الشاشة (3:4)‏</PresentationFormat>
  <Paragraphs>31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دفق الهواء</vt:lpstr>
      <vt:lpstr>أحلا واخز حملة تثقيف صحي غذائي JohaliSCOOHE1st2017_3738 جوحلي_سكوهي  راجح الشهراني _طلال_الحسين_السبيعي_الرساسمة_ الحربي محمد  تقرير عن حملة التغذية الصحية في مدرسة عبدالرحمن بن عوف</vt:lpstr>
      <vt:lpstr>بسم الله الرحمن الرحيم</vt:lpstr>
      <vt:lpstr>الشريحة 3</vt:lpstr>
      <vt:lpstr>اولا تكلمنا عن الاكل الصحي</vt:lpstr>
      <vt:lpstr>ثانيا تكلمنا عن الاكل الغير صحي</vt:lpstr>
      <vt:lpstr>ثالثا تكلمنا عن الهرم الغذائي</vt:lpstr>
      <vt:lpstr>رابعا تكلمنا عن صحة الاسنان</vt:lpstr>
      <vt:lpstr>وبعدها تكلمنا عن فوائد الاكل الصحي للجسم ومضار الاكل الغير صحي على الجسم</vt:lpstr>
      <vt:lpstr>والان جانب من شرح المثقفين الصحيين للطلاب تفاعلهم معهم</vt:lpstr>
      <vt:lpstr>طلال الغامدي</vt:lpstr>
      <vt:lpstr>احمد الحسين</vt:lpstr>
      <vt:lpstr>راجح الشهراني</vt:lpstr>
      <vt:lpstr>محمد السبيعي</vt:lpstr>
      <vt:lpstr>ماجد الرساسمه</vt:lpstr>
      <vt:lpstr>معاذ الحربي</vt:lpstr>
      <vt:lpstr>اعداد : راجح الشهراني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تقرير عن حملة التغذية الصحية في مدرسة عبدالرحمن بن عوف</dc:title>
  <dc:creator>compaq</dc:creator>
  <cp:lastModifiedBy>win7</cp:lastModifiedBy>
  <cp:revision>6</cp:revision>
  <dcterms:created xsi:type="dcterms:W3CDTF">2016-12-18T15:10:36Z</dcterms:created>
  <dcterms:modified xsi:type="dcterms:W3CDTF">2017-10-08T22:42:06Z</dcterms:modified>
</cp:coreProperties>
</file>