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8" r:id="rId18"/>
    <p:sldId id="273" r:id="rId19"/>
    <p:sldId id="274" r:id="rId20"/>
    <p:sldId id="275" r:id="rId21"/>
    <p:sldId id="276" r:id="rId22"/>
    <p:sldId id="277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نمط متوسط 1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6FA420-A7A5-4948-8016-280DA43E37E5}" type="doc">
      <dgm:prSet loTypeId="urn:microsoft.com/office/officeart/2005/8/layout/orgChart1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567CD32-52FA-42CB-A1FC-492603748A01}">
      <dgm:prSet phldrT="[Text]" custT="1"/>
      <dgm:spPr/>
      <dgm:t>
        <a:bodyPr/>
        <a:lstStyle/>
        <a:p>
          <a:r>
            <a:rPr lang="ar-SA" sz="3600" dirty="0" smtClean="0"/>
            <a:t>الانحراف الفكري يهدم الدين من:</a:t>
          </a:r>
          <a:endParaRPr lang="en-US" sz="3600" dirty="0"/>
        </a:p>
      </dgm:t>
    </dgm:pt>
    <dgm:pt modelId="{007B931A-5CB3-4A47-9BCC-F47C0B11A5CF}" type="parTrans" cxnId="{32A23456-C068-41B0-8F74-45FBE4B9EB06}">
      <dgm:prSet/>
      <dgm:spPr/>
      <dgm:t>
        <a:bodyPr/>
        <a:lstStyle/>
        <a:p>
          <a:endParaRPr lang="en-US"/>
        </a:p>
      </dgm:t>
    </dgm:pt>
    <dgm:pt modelId="{9B0FEE31-7F98-49D8-8F52-59574649E1B3}" type="sibTrans" cxnId="{32A23456-C068-41B0-8F74-45FBE4B9EB06}">
      <dgm:prSet/>
      <dgm:spPr/>
      <dgm:t>
        <a:bodyPr/>
        <a:lstStyle/>
        <a:p>
          <a:endParaRPr lang="en-US"/>
        </a:p>
      </dgm:t>
    </dgm:pt>
    <dgm:pt modelId="{3BD1F9F1-97E4-4230-9AB9-A6FB646CF82F}">
      <dgm:prSet phldrT="[Text]" custT="1"/>
      <dgm:spPr/>
      <dgm:t>
        <a:bodyPr/>
        <a:lstStyle/>
        <a:p>
          <a:r>
            <a:rPr lang="ar-SA" sz="3600" b="1" u="sng" dirty="0" smtClean="0"/>
            <a:t>خارجه</a:t>
          </a:r>
          <a:r>
            <a:rPr lang="ar-SA" sz="3600" b="1" u="none" dirty="0" smtClean="0"/>
            <a:t>: </a:t>
          </a:r>
          <a:r>
            <a:rPr lang="ar-SA" sz="3600" u="none" dirty="0" smtClean="0">
              <a:solidFill>
                <a:schemeClr val="tx1"/>
              </a:solidFill>
            </a:rPr>
            <a:t>إقبال</a:t>
          </a:r>
          <a:r>
            <a:rPr lang="ar-SA" sz="3600" dirty="0" smtClean="0">
              <a:solidFill>
                <a:schemeClr val="tx1"/>
              </a:solidFill>
            </a:rPr>
            <a:t> بعض الشباب على الثقافات و الأفكار غير الإسلامية</a:t>
          </a:r>
          <a:endParaRPr lang="en-US" sz="3600" dirty="0">
            <a:solidFill>
              <a:schemeClr val="tx1"/>
            </a:solidFill>
          </a:endParaRPr>
        </a:p>
      </dgm:t>
    </dgm:pt>
    <dgm:pt modelId="{0950256D-CB2A-4A9B-B9A7-0E25A54A5273}" type="parTrans" cxnId="{3B54A421-7D5B-469E-84DA-4F34C6C4E823}">
      <dgm:prSet/>
      <dgm:spPr/>
      <dgm:t>
        <a:bodyPr/>
        <a:lstStyle/>
        <a:p>
          <a:endParaRPr lang="en-US"/>
        </a:p>
      </dgm:t>
    </dgm:pt>
    <dgm:pt modelId="{363A8CCA-65EE-444B-BB4B-FDC9642A8BCB}" type="sibTrans" cxnId="{3B54A421-7D5B-469E-84DA-4F34C6C4E823}">
      <dgm:prSet/>
      <dgm:spPr/>
      <dgm:t>
        <a:bodyPr/>
        <a:lstStyle/>
        <a:p>
          <a:endParaRPr lang="en-US"/>
        </a:p>
      </dgm:t>
    </dgm:pt>
    <dgm:pt modelId="{F5570B66-AE18-48F5-98A5-0FEC09122ACD}">
      <dgm:prSet phldrT="[Text]" custT="1"/>
      <dgm:spPr/>
      <dgm:t>
        <a:bodyPr/>
        <a:lstStyle/>
        <a:p>
          <a:r>
            <a:rPr lang="ar-SA" sz="3600" b="1" u="sng" dirty="0" smtClean="0"/>
            <a:t>داخله:</a:t>
          </a:r>
          <a:r>
            <a:rPr lang="ar-SA" sz="3600" b="1" u="none" dirty="0" smtClean="0"/>
            <a:t> </a:t>
          </a:r>
          <a:r>
            <a:rPr lang="ar-SA" sz="3600" dirty="0" smtClean="0">
              <a:solidFill>
                <a:schemeClr val="tx1"/>
              </a:solidFill>
            </a:rPr>
            <a:t>الخروج من سنن الاعتدال و  الوسطية</a:t>
          </a:r>
          <a:endParaRPr lang="en-US" sz="3600" dirty="0">
            <a:solidFill>
              <a:schemeClr val="tx1"/>
            </a:solidFill>
          </a:endParaRPr>
        </a:p>
      </dgm:t>
    </dgm:pt>
    <dgm:pt modelId="{F52B4314-370B-4EC7-BCDC-613390E0E60C}" type="parTrans" cxnId="{564F719D-4F87-434C-B752-ED9E9A6DCB08}">
      <dgm:prSet/>
      <dgm:spPr/>
      <dgm:t>
        <a:bodyPr/>
        <a:lstStyle/>
        <a:p>
          <a:endParaRPr lang="en-US"/>
        </a:p>
      </dgm:t>
    </dgm:pt>
    <dgm:pt modelId="{0A1C6E9F-7FF7-460E-8CC7-38CE4008F001}" type="sibTrans" cxnId="{564F719D-4F87-434C-B752-ED9E9A6DCB08}">
      <dgm:prSet/>
      <dgm:spPr/>
      <dgm:t>
        <a:bodyPr/>
        <a:lstStyle/>
        <a:p>
          <a:endParaRPr lang="en-US"/>
        </a:p>
      </dgm:t>
    </dgm:pt>
    <dgm:pt modelId="{28DC349C-2323-40A8-BCD4-0B906A561315}" type="pres">
      <dgm:prSet presAssocID="{156FA420-A7A5-4948-8016-280DA43E37E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DE9E813-B2DF-44B7-B15E-F79354FC555A}" type="pres">
      <dgm:prSet presAssocID="{C567CD32-52FA-42CB-A1FC-492603748A01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E6BA088-00D8-4ED0-B31D-BBF2ED45FF91}" type="pres">
      <dgm:prSet presAssocID="{C567CD32-52FA-42CB-A1FC-492603748A01}" presName="rootComposite1" presStyleCnt="0"/>
      <dgm:spPr/>
      <dgm:t>
        <a:bodyPr/>
        <a:lstStyle/>
        <a:p>
          <a:endParaRPr lang="en-US"/>
        </a:p>
      </dgm:t>
    </dgm:pt>
    <dgm:pt modelId="{15358CEA-C7B0-41C8-8F93-B8EDC9319BF7}" type="pres">
      <dgm:prSet presAssocID="{C567CD32-52FA-42CB-A1FC-492603748A0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9CB90A-8C14-4629-8D75-EA3606B31947}" type="pres">
      <dgm:prSet presAssocID="{C567CD32-52FA-42CB-A1FC-492603748A0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181BC25-3863-426C-8644-6C6ED17A845D}" type="pres">
      <dgm:prSet presAssocID="{C567CD32-52FA-42CB-A1FC-492603748A01}" presName="hierChild2" presStyleCnt="0"/>
      <dgm:spPr/>
      <dgm:t>
        <a:bodyPr/>
        <a:lstStyle/>
        <a:p>
          <a:endParaRPr lang="en-US"/>
        </a:p>
      </dgm:t>
    </dgm:pt>
    <dgm:pt modelId="{7BFD0111-8387-430E-80E7-A63AD368B33B}" type="pres">
      <dgm:prSet presAssocID="{0950256D-CB2A-4A9B-B9A7-0E25A54A527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5E603F8C-7EDC-4FA7-A27F-D3331F76775D}" type="pres">
      <dgm:prSet presAssocID="{3BD1F9F1-97E4-4230-9AB9-A6FB646CF82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1827C89-E150-4AAA-B306-4CC94475DC5B}" type="pres">
      <dgm:prSet presAssocID="{3BD1F9F1-97E4-4230-9AB9-A6FB646CF82F}" presName="rootComposite" presStyleCnt="0"/>
      <dgm:spPr/>
      <dgm:t>
        <a:bodyPr/>
        <a:lstStyle/>
        <a:p>
          <a:endParaRPr lang="en-US"/>
        </a:p>
      </dgm:t>
    </dgm:pt>
    <dgm:pt modelId="{8851FA89-A6D5-4752-B2B5-1B45C252639F}" type="pres">
      <dgm:prSet presAssocID="{3BD1F9F1-97E4-4230-9AB9-A6FB646CF82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5E4BBC-B346-41AB-8295-25038412670B}" type="pres">
      <dgm:prSet presAssocID="{3BD1F9F1-97E4-4230-9AB9-A6FB646CF82F}" presName="rootConnector" presStyleLbl="node2" presStyleIdx="0" presStyleCnt="2"/>
      <dgm:spPr/>
      <dgm:t>
        <a:bodyPr/>
        <a:lstStyle/>
        <a:p>
          <a:endParaRPr lang="en-US"/>
        </a:p>
      </dgm:t>
    </dgm:pt>
    <dgm:pt modelId="{C0337034-F8F9-4F1B-90A2-409F538B6250}" type="pres">
      <dgm:prSet presAssocID="{3BD1F9F1-97E4-4230-9AB9-A6FB646CF82F}" presName="hierChild4" presStyleCnt="0"/>
      <dgm:spPr/>
      <dgm:t>
        <a:bodyPr/>
        <a:lstStyle/>
        <a:p>
          <a:endParaRPr lang="en-US"/>
        </a:p>
      </dgm:t>
    </dgm:pt>
    <dgm:pt modelId="{76964E76-24B1-400A-BFED-17FDB94A0831}" type="pres">
      <dgm:prSet presAssocID="{3BD1F9F1-97E4-4230-9AB9-A6FB646CF82F}" presName="hierChild5" presStyleCnt="0"/>
      <dgm:spPr/>
      <dgm:t>
        <a:bodyPr/>
        <a:lstStyle/>
        <a:p>
          <a:endParaRPr lang="en-US"/>
        </a:p>
      </dgm:t>
    </dgm:pt>
    <dgm:pt modelId="{B0395D69-5FB8-4C0A-A8FE-08E25ABC6F5F}" type="pres">
      <dgm:prSet presAssocID="{F52B4314-370B-4EC7-BCDC-613390E0E60C}" presName="Name37" presStyleLbl="parChTrans1D2" presStyleIdx="1" presStyleCnt="2"/>
      <dgm:spPr/>
      <dgm:t>
        <a:bodyPr/>
        <a:lstStyle/>
        <a:p>
          <a:endParaRPr lang="en-US"/>
        </a:p>
      </dgm:t>
    </dgm:pt>
    <dgm:pt modelId="{986A2FBF-94F7-4CC8-84CB-E156BF364505}" type="pres">
      <dgm:prSet presAssocID="{F5570B66-AE18-48F5-98A5-0FEC09122AC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E21D8EC-EDB1-4863-9637-0DD1BC854C8D}" type="pres">
      <dgm:prSet presAssocID="{F5570B66-AE18-48F5-98A5-0FEC09122ACD}" presName="rootComposite" presStyleCnt="0"/>
      <dgm:spPr/>
      <dgm:t>
        <a:bodyPr/>
        <a:lstStyle/>
        <a:p>
          <a:endParaRPr lang="en-US"/>
        </a:p>
      </dgm:t>
    </dgm:pt>
    <dgm:pt modelId="{DBC64A4F-79B2-4783-867C-74A2EBDCD6DE}" type="pres">
      <dgm:prSet presAssocID="{F5570B66-AE18-48F5-98A5-0FEC09122AC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F9E92C-61B6-4CBF-ACCD-51BEBBC0BA26}" type="pres">
      <dgm:prSet presAssocID="{F5570B66-AE18-48F5-98A5-0FEC09122ACD}" presName="rootConnector" presStyleLbl="node2" presStyleIdx="1" presStyleCnt="2"/>
      <dgm:spPr/>
      <dgm:t>
        <a:bodyPr/>
        <a:lstStyle/>
        <a:p>
          <a:endParaRPr lang="en-US"/>
        </a:p>
      </dgm:t>
    </dgm:pt>
    <dgm:pt modelId="{2DF2D7F0-9C05-4149-82CB-9E255BCC09FF}" type="pres">
      <dgm:prSet presAssocID="{F5570B66-AE18-48F5-98A5-0FEC09122ACD}" presName="hierChild4" presStyleCnt="0"/>
      <dgm:spPr/>
      <dgm:t>
        <a:bodyPr/>
        <a:lstStyle/>
        <a:p>
          <a:endParaRPr lang="en-US"/>
        </a:p>
      </dgm:t>
    </dgm:pt>
    <dgm:pt modelId="{B259806E-9E13-48BB-A5C1-9F981A0778E2}" type="pres">
      <dgm:prSet presAssocID="{F5570B66-AE18-48F5-98A5-0FEC09122ACD}" presName="hierChild5" presStyleCnt="0"/>
      <dgm:spPr/>
      <dgm:t>
        <a:bodyPr/>
        <a:lstStyle/>
        <a:p>
          <a:endParaRPr lang="en-US"/>
        </a:p>
      </dgm:t>
    </dgm:pt>
    <dgm:pt modelId="{194B1A8D-6F68-4ECB-910D-3588D816AA31}" type="pres">
      <dgm:prSet presAssocID="{C567CD32-52FA-42CB-A1FC-492603748A01}" presName="hierChild3" presStyleCnt="0"/>
      <dgm:spPr/>
      <dgm:t>
        <a:bodyPr/>
        <a:lstStyle/>
        <a:p>
          <a:endParaRPr lang="en-US"/>
        </a:p>
      </dgm:t>
    </dgm:pt>
  </dgm:ptLst>
  <dgm:cxnLst>
    <dgm:cxn modelId="{4EA61141-C81D-4C69-AF51-541F9F425A22}" type="presOf" srcId="{3BD1F9F1-97E4-4230-9AB9-A6FB646CF82F}" destId="{FC5E4BBC-B346-41AB-8295-25038412670B}" srcOrd="1" destOrd="0" presId="urn:microsoft.com/office/officeart/2005/8/layout/orgChart1"/>
    <dgm:cxn modelId="{C7B0CAA4-75A3-4C5C-8104-CC52F11D33B6}" type="presOf" srcId="{C567CD32-52FA-42CB-A1FC-492603748A01}" destId="{15358CEA-C7B0-41C8-8F93-B8EDC9319BF7}" srcOrd="0" destOrd="0" presId="urn:microsoft.com/office/officeart/2005/8/layout/orgChart1"/>
    <dgm:cxn modelId="{34E604F6-CC76-41DD-A5EA-5E6787B2D119}" type="presOf" srcId="{3BD1F9F1-97E4-4230-9AB9-A6FB646CF82F}" destId="{8851FA89-A6D5-4752-B2B5-1B45C252639F}" srcOrd="0" destOrd="0" presId="urn:microsoft.com/office/officeart/2005/8/layout/orgChart1"/>
    <dgm:cxn modelId="{C46C7A71-9B2C-473D-A7DE-0B2D2D03CA30}" type="presOf" srcId="{156FA420-A7A5-4948-8016-280DA43E37E5}" destId="{28DC349C-2323-40A8-BCD4-0B906A561315}" srcOrd="0" destOrd="0" presId="urn:microsoft.com/office/officeart/2005/8/layout/orgChart1"/>
    <dgm:cxn modelId="{4CA1A336-989B-4DBE-8FA6-3D6AC7C706BC}" type="presOf" srcId="{F5570B66-AE18-48F5-98A5-0FEC09122ACD}" destId="{DBC64A4F-79B2-4783-867C-74A2EBDCD6DE}" srcOrd="0" destOrd="0" presId="urn:microsoft.com/office/officeart/2005/8/layout/orgChart1"/>
    <dgm:cxn modelId="{32A23456-C068-41B0-8F74-45FBE4B9EB06}" srcId="{156FA420-A7A5-4948-8016-280DA43E37E5}" destId="{C567CD32-52FA-42CB-A1FC-492603748A01}" srcOrd="0" destOrd="0" parTransId="{007B931A-5CB3-4A47-9BCC-F47C0B11A5CF}" sibTransId="{9B0FEE31-7F98-49D8-8F52-59574649E1B3}"/>
    <dgm:cxn modelId="{D83E1A95-DC34-4EB2-BFBE-5B1AFC42FF3B}" type="presOf" srcId="{C567CD32-52FA-42CB-A1FC-492603748A01}" destId="{B79CB90A-8C14-4629-8D75-EA3606B31947}" srcOrd="1" destOrd="0" presId="urn:microsoft.com/office/officeart/2005/8/layout/orgChart1"/>
    <dgm:cxn modelId="{27AFFBD7-A326-4749-8B99-9F9DFCF767A4}" type="presOf" srcId="{0950256D-CB2A-4A9B-B9A7-0E25A54A5273}" destId="{7BFD0111-8387-430E-80E7-A63AD368B33B}" srcOrd="0" destOrd="0" presId="urn:microsoft.com/office/officeart/2005/8/layout/orgChart1"/>
    <dgm:cxn modelId="{480DBDC1-819D-401E-AC98-9E96EF513EAF}" type="presOf" srcId="{F5570B66-AE18-48F5-98A5-0FEC09122ACD}" destId="{DAF9E92C-61B6-4CBF-ACCD-51BEBBC0BA26}" srcOrd="1" destOrd="0" presId="urn:microsoft.com/office/officeart/2005/8/layout/orgChart1"/>
    <dgm:cxn modelId="{564F719D-4F87-434C-B752-ED9E9A6DCB08}" srcId="{C567CD32-52FA-42CB-A1FC-492603748A01}" destId="{F5570B66-AE18-48F5-98A5-0FEC09122ACD}" srcOrd="1" destOrd="0" parTransId="{F52B4314-370B-4EC7-BCDC-613390E0E60C}" sibTransId="{0A1C6E9F-7FF7-460E-8CC7-38CE4008F001}"/>
    <dgm:cxn modelId="{3B54A421-7D5B-469E-84DA-4F34C6C4E823}" srcId="{C567CD32-52FA-42CB-A1FC-492603748A01}" destId="{3BD1F9F1-97E4-4230-9AB9-A6FB646CF82F}" srcOrd="0" destOrd="0" parTransId="{0950256D-CB2A-4A9B-B9A7-0E25A54A5273}" sibTransId="{363A8CCA-65EE-444B-BB4B-FDC9642A8BCB}"/>
    <dgm:cxn modelId="{15365C14-2B2E-4686-BB7B-0EEC1975E3CE}" type="presOf" srcId="{F52B4314-370B-4EC7-BCDC-613390E0E60C}" destId="{B0395D69-5FB8-4C0A-A8FE-08E25ABC6F5F}" srcOrd="0" destOrd="0" presId="urn:microsoft.com/office/officeart/2005/8/layout/orgChart1"/>
    <dgm:cxn modelId="{ACB5F4A6-2296-4564-9F2D-34AC3DCB0FF6}" type="presParOf" srcId="{28DC349C-2323-40A8-BCD4-0B906A561315}" destId="{1DE9E813-B2DF-44B7-B15E-F79354FC555A}" srcOrd="0" destOrd="0" presId="urn:microsoft.com/office/officeart/2005/8/layout/orgChart1"/>
    <dgm:cxn modelId="{704E7BA1-8D5E-4D50-8C59-917AA5F90E90}" type="presParOf" srcId="{1DE9E813-B2DF-44B7-B15E-F79354FC555A}" destId="{0E6BA088-00D8-4ED0-B31D-BBF2ED45FF91}" srcOrd="0" destOrd="0" presId="urn:microsoft.com/office/officeart/2005/8/layout/orgChart1"/>
    <dgm:cxn modelId="{516E9D3D-55F3-4FCB-9447-ECAA16F0D354}" type="presParOf" srcId="{0E6BA088-00D8-4ED0-B31D-BBF2ED45FF91}" destId="{15358CEA-C7B0-41C8-8F93-B8EDC9319BF7}" srcOrd="0" destOrd="0" presId="urn:microsoft.com/office/officeart/2005/8/layout/orgChart1"/>
    <dgm:cxn modelId="{1B9C97EC-F91E-4836-8ADB-578E7EC1A05B}" type="presParOf" srcId="{0E6BA088-00D8-4ED0-B31D-BBF2ED45FF91}" destId="{B79CB90A-8C14-4629-8D75-EA3606B31947}" srcOrd="1" destOrd="0" presId="urn:microsoft.com/office/officeart/2005/8/layout/orgChart1"/>
    <dgm:cxn modelId="{E46F14B1-B792-44C9-A67E-BA56D996DC43}" type="presParOf" srcId="{1DE9E813-B2DF-44B7-B15E-F79354FC555A}" destId="{1181BC25-3863-426C-8644-6C6ED17A845D}" srcOrd="1" destOrd="0" presId="urn:microsoft.com/office/officeart/2005/8/layout/orgChart1"/>
    <dgm:cxn modelId="{835E2A0B-2340-4022-AD38-AA8CE8D64F32}" type="presParOf" srcId="{1181BC25-3863-426C-8644-6C6ED17A845D}" destId="{7BFD0111-8387-430E-80E7-A63AD368B33B}" srcOrd="0" destOrd="0" presId="urn:microsoft.com/office/officeart/2005/8/layout/orgChart1"/>
    <dgm:cxn modelId="{3E350E75-C153-43E2-83AA-73A95AEE4D9A}" type="presParOf" srcId="{1181BC25-3863-426C-8644-6C6ED17A845D}" destId="{5E603F8C-7EDC-4FA7-A27F-D3331F76775D}" srcOrd="1" destOrd="0" presId="urn:microsoft.com/office/officeart/2005/8/layout/orgChart1"/>
    <dgm:cxn modelId="{325867D6-4056-499F-9D8B-0043D371BE06}" type="presParOf" srcId="{5E603F8C-7EDC-4FA7-A27F-D3331F76775D}" destId="{F1827C89-E150-4AAA-B306-4CC94475DC5B}" srcOrd="0" destOrd="0" presId="urn:microsoft.com/office/officeart/2005/8/layout/orgChart1"/>
    <dgm:cxn modelId="{E7422D90-9B4F-43CC-A47F-B31D92F1F2E5}" type="presParOf" srcId="{F1827C89-E150-4AAA-B306-4CC94475DC5B}" destId="{8851FA89-A6D5-4752-B2B5-1B45C252639F}" srcOrd="0" destOrd="0" presId="urn:microsoft.com/office/officeart/2005/8/layout/orgChart1"/>
    <dgm:cxn modelId="{0369FF7C-5BD9-44AA-AA2D-230CF2A87D5E}" type="presParOf" srcId="{F1827C89-E150-4AAA-B306-4CC94475DC5B}" destId="{FC5E4BBC-B346-41AB-8295-25038412670B}" srcOrd="1" destOrd="0" presId="urn:microsoft.com/office/officeart/2005/8/layout/orgChart1"/>
    <dgm:cxn modelId="{05AF5B45-4CC7-43C4-A3D9-9F3C9C67EDBB}" type="presParOf" srcId="{5E603F8C-7EDC-4FA7-A27F-D3331F76775D}" destId="{C0337034-F8F9-4F1B-90A2-409F538B6250}" srcOrd="1" destOrd="0" presId="urn:microsoft.com/office/officeart/2005/8/layout/orgChart1"/>
    <dgm:cxn modelId="{954FEBD8-607F-4E6C-9EE1-663C6493CF19}" type="presParOf" srcId="{5E603F8C-7EDC-4FA7-A27F-D3331F76775D}" destId="{76964E76-24B1-400A-BFED-17FDB94A0831}" srcOrd="2" destOrd="0" presId="urn:microsoft.com/office/officeart/2005/8/layout/orgChart1"/>
    <dgm:cxn modelId="{C4A0C525-1F98-4E48-B284-4E3B0F1643ED}" type="presParOf" srcId="{1181BC25-3863-426C-8644-6C6ED17A845D}" destId="{B0395D69-5FB8-4C0A-A8FE-08E25ABC6F5F}" srcOrd="2" destOrd="0" presId="urn:microsoft.com/office/officeart/2005/8/layout/orgChart1"/>
    <dgm:cxn modelId="{71E49DF4-B3E8-45E4-AEF5-01890B30855D}" type="presParOf" srcId="{1181BC25-3863-426C-8644-6C6ED17A845D}" destId="{986A2FBF-94F7-4CC8-84CB-E156BF364505}" srcOrd="3" destOrd="0" presId="urn:microsoft.com/office/officeart/2005/8/layout/orgChart1"/>
    <dgm:cxn modelId="{87584797-BBF8-4164-93F8-1FCEF948FD60}" type="presParOf" srcId="{986A2FBF-94F7-4CC8-84CB-E156BF364505}" destId="{DE21D8EC-EDB1-4863-9637-0DD1BC854C8D}" srcOrd="0" destOrd="0" presId="urn:microsoft.com/office/officeart/2005/8/layout/orgChart1"/>
    <dgm:cxn modelId="{B7B31838-DDBA-45BD-A7DD-3F063E61D942}" type="presParOf" srcId="{DE21D8EC-EDB1-4863-9637-0DD1BC854C8D}" destId="{DBC64A4F-79B2-4783-867C-74A2EBDCD6DE}" srcOrd="0" destOrd="0" presId="urn:microsoft.com/office/officeart/2005/8/layout/orgChart1"/>
    <dgm:cxn modelId="{A657C7E2-E08B-4971-B044-45D51D6AEA51}" type="presParOf" srcId="{DE21D8EC-EDB1-4863-9637-0DD1BC854C8D}" destId="{DAF9E92C-61B6-4CBF-ACCD-51BEBBC0BA26}" srcOrd="1" destOrd="0" presId="urn:microsoft.com/office/officeart/2005/8/layout/orgChart1"/>
    <dgm:cxn modelId="{9E479BAE-7B93-4DFC-AE5C-56B5721D6F60}" type="presParOf" srcId="{986A2FBF-94F7-4CC8-84CB-E156BF364505}" destId="{2DF2D7F0-9C05-4149-82CB-9E255BCC09FF}" srcOrd="1" destOrd="0" presId="urn:microsoft.com/office/officeart/2005/8/layout/orgChart1"/>
    <dgm:cxn modelId="{B9ECB04B-A848-44EC-914B-C94E17AA209B}" type="presParOf" srcId="{986A2FBF-94F7-4CC8-84CB-E156BF364505}" destId="{B259806E-9E13-48BB-A5C1-9F981A0778E2}" srcOrd="2" destOrd="0" presId="urn:microsoft.com/office/officeart/2005/8/layout/orgChart1"/>
    <dgm:cxn modelId="{4BC9BA99-BDCB-478C-A6B6-911C64F9AA9A}" type="presParOf" srcId="{1DE9E813-B2DF-44B7-B15E-F79354FC555A}" destId="{194B1A8D-6F68-4ECB-910D-3588D816AA3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660ED6-CB46-4B75-9D63-E72BD554F934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6806C8F-13F4-4EE2-93E2-BAE2CC21B279}">
      <dgm:prSet phldrT="[نص]"/>
      <dgm:spPr/>
      <dgm:t>
        <a:bodyPr/>
        <a:lstStyle/>
        <a:p>
          <a:r>
            <a:rPr lang="ar-SA" dirty="0" smtClean="0"/>
            <a:t>غيداء القحطاني</a:t>
          </a:r>
          <a:endParaRPr lang="en-US" dirty="0"/>
        </a:p>
      </dgm:t>
    </dgm:pt>
    <dgm:pt modelId="{49DA2345-2384-42B3-A9CF-0338D1C72E6A}" type="parTrans" cxnId="{4A0E10E2-BA56-4EA2-B542-1BFFE9913474}">
      <dgm:prSet/>
      <dgm:spPr/>
      <dgm:t>
        <a:bodyPr/>
        <a:lstStyle/>
        <a:p>
          <a:endParaRPr lang="en-US"/>
        </a:p>
      </dgm:t>
    </dgm:pt>
    <dgm:pt modelId="{E1185378-4E9F-40DE-9442-CDBE6C9DA824}" type="sibTrans" cxnId="{4A0E10E2-BA56-4EA2-B542-1BFFE9913474}">
      <dgm:prSet/>
      <dgm:spPr/>
      <dgm:t>
        <a:bodyPr/>
        <a:lstStyle/>
        <a:p>
          <a:endParaRPr lang="en-US"/>
        </a:p>
      </dgm:t>
    </dgm:pt>
    <dgm:pt modelId="{2C552894-C41F-4B23-953F-7FD43CC64066}">
      <dgm:prSet phldrT="[نص]"/>
      <dgm:spPr/>
      <dgm:t>
        <a:bodyPr/>
        <a:lstStyle/>
        <a:p>
          <a:r>
            <a:rPr lang="ar-SA" dirty="0" smtClean="0"/>
            <a:t>عبير اليمني</a:t>
          </a:r>
          <a:endParaRPr lang="en-US" dirty="0"/>
        </a:p>
      </dgm:t>
    </dgm:pt>
    <dgm:pt modelId="{A04FCD9D-7238-4DE6-A90E-41F7BC313F5E}" type="parTrans" cxnId="{C32BD979-5487-43E3-BDBC-96745245DDA0}">
      <dgm:prSet/>
      <dgm:spPr/>
      <dgm:t>
        <a:bodyPr/>
        <a:lstStyle/>
        <a:p>
          <a:endParaRPr lang="en-US"/>
        </a:p>
      </dgm:t>
    </dgm:pt>
    <dgm:pt modelId="{5B906A44-133E-4C92-A8F9-101ACC95F560}" type="sibTrans" cxnId="{C32BD979-5487-43E3-BDBC-96745245DDA0}">
      <dgm:prSet/>
      <dgm:spPr/>
      <dgm:t>
        <a:bodyPr/>
        <a:lstStyle/>
        <a:p>
          <a:endParaRPr lang="en-US"/>
        </a:p>
      </dgm:t>
    </dgm:pt>
    <dgm:pt modelId="{05FAACE4-ACD5-414B-9EAC-3CA1738DAD31}">
      <dgm:prSet phldrT="[نص]"/>
      <dgm:spPr/>
      <dgm:t>
        <a:bodyPr/>
        <a:lstStyle/>
        <a:p>
          <a:r>
            <a:rPr lang="ar-SA" dirty="0" smtClean="0"/>
            <a:t>عائشة دغش</a:t>
          </a:r>
        </a:p>
      </dgm:t>
    </dgm:pt>
    <dgm:pt modelId="{0E2376FB-EDF4-4D53-B8ED-7BCFB07C45CE}" type="parTrans" cxnId="{67AD10EB-53FE-4935-AF51-CEABFD66EBF3}">
      <dgm:prSet/>
      <dgm:spPr/>
      <dgm:t>
        <a:bodyPr/>
        <a:lstStyle/>
        <a:p>
          <a:endParaRPr lang="en-US"/>
        </a:p>
      </dgm:t>
    </dgm:pt>
    <dgm:pt modelId="{A232500F-3000-4FE5-A326-9BEB52AD6559}" type="sibTrans" cxnId="{67AD10EB-53FE-4935-AF51-CEABFD66EBF3}">
      <dgm:prSet/>
      <dgm:spPr/>
      <dgm:t>
        <a:bodyPr/>
        <a:lstStyle/>
        <a:p>
          <a:endParaRPr lang="en-US"/>
        </a:p>
      </dgm:t>
    </dgm:pt>
    <dgm:pt modelId="{6C13A6E3-E747-4D98-9EB0-3202A7A77B96}">
      <dgm:prSet phldrT="[نص]"/>
      <dgm:spPr/>
      <dgm:t>
        <a:bodyPr/>
        <a:lstStyle/>
        <a:p>
          <a:r>
            <a:rPr lang="ar-SA" dirty="0" smtClean="0"/>
            <a:t>بتيل الخميس</a:t>
          </a:r>
        </a:p>
      </dgm:t>
    </dgm:pt>
    <dgm:pt modelId="{102AB7F9-D220-4289-A74E-3F28C30A9675}" type="parTrans" cxnId="{9868CAF4-EBA7-4879-99B0-D92B930FF5CA}">
      <dgm:prSet/>
      <dgm:spPr/>
      <dgm:t>
        <a:bodyPr/>
        <a:lstStyle/>
        <a:p>
          <a:endParaRPr lang="en-US"/>
        </a:p>
      </dgm:t>
    </dgm:pt>
    <dgm:pt modelId="{580B8672-14F7-4595-AA38-8432F70BF1B8}" type="sibTrans" cxnId="{9868CAF4-EBA7-4879-99B0-D92B930FF5CA}">
      <dgm:prSet/>
      <dgm:spPr/>
      <dgm:t>
        <a:bodyPr/>
        <a:lstStyle/>
        <a:p>
          <a:endParaRPr lang="en-US"/>
        </a:p>
      </dgm:t>
    </dgm:pt>
    <dgm:pt modelId="{9FF874E1-83AC-42AD-9E20-E7F18574F082}">
      <dgm:prSet phldrT="[نص]"/>
      <dgm:spPr/>
      <dgm:t>
        <a:bodyPr/>
        <a:lstStyle/>
        <a:p>
          <a:r>
            <a:rPr lang="ar-SA" dirty="0" smtClean="0"/>
            <a:t>بتول </a:t>
          </a:r>
          <a:r>
            <a:rPr lang="ar-SA" dirty="0" err="1" smtClean="0"/>
            <a:t>الخاشب</a:t>
          </a:r>
          <a:endParaRPr lang="ar-SA" dirty="0" smtClean="0"/>
        </a:p>
      </dgm:t>
    </dgm:pt>
    <dgm:pt modelId="{01CB3C7C-22A7-452C-A25D-5546B8D2174B}" type="parTrans" cxnId="{281AAF45-5A47-4128-9614-8B5428F5875E}">
      <dgm:prSet/>
      <dgm:spPr/>
      <dgm:t>
        <a:bodyPr/>
        <a:lstStyle/>
        <a:p>
          <a:endParaRPr lang="en-US"/>
        </a:p>
      </dgm:t>
    </dgm:pt>
    <dgm:pt modelId="{A416F652-182D-4223-B042-0A47B1D5692E}" type="sibTrans" cxnId="{281AAF45-5A47-4128-9614-8B5428F5875E}">
      <dgm:prSet/>
      <dgm:spPr/>
      <dgm:t>
        <a:bodyPr/>
        <a:lstStyle/>
        <a:p>
          <a:endParaRPr lang="en-US"/>
        </a:p>
      </dgm:t>
    </dgm:pt>
    <dgm:pt modelId="{C35FC28A-B588-4BFA-B0B1-8A92C4507F9E}">
      <dgm:prSet phldrT="[نص]"/>
      <dgm:spPr/>
      <dgm:t>
        <a:bodyPr/>
        <a:lstStyle/>
        <a:p>
          <a:r>
            <a:rPr lang="ar-SA" dirty="0" smtClean="0"/>
            <a:t>الهنوف النشمي</a:t>
          </a:r>
        </a:p>
      </dgm:t>
    </dgm:pt>
    <dgm:pt modelId="{DAC5F0B0-4F6C-435B-841B-8D1D6A50DD82}" type="parTrans" cxnId="{8BBFB478-F137-410B-84B8-47ECCAAADEC3}">
      <dgm:prSet/>
      <dgm:spPr/>
      <dgm:t>
        <a:bodyPr/>
        <a:lstStyle/>
        <a:p>
          <a:endParaRPr lang="en-US"/>
        </a:p>
      </dgm:t>
    </dgm:pt>
    <dgm:pt modelId="{178CEBBA-019F-4A85-9E40-A51B80EC2CB8}" type="sibTrans" cxnId="{8BBFB478-F137-410B-84B8-47ECCAAADEC3}">
      <dgm:prSet/>
      <dgm:spPr/>
      <dgm:t>
        <a:bodyPr/>
        <a:lstStyle/>
        <a:p>
          <a:endParaRPr lang="en-US"/>
        </a:p>
      </dgm:t>
    </dgm:pt>
    <dgm:pt modelId="{CD2441FA-1365-4CEE-B519-F3C6F0A039E4}">
      <dgm:prSet phldrT="[نص]"/>
      <dgm:spPr/>
      <dgm:t>
        <a:bodyPr/>
        <a:lstStyle/>
        <a:p>
          <a:r>
            <a:rPr lang="ar-SA" dirty="0" smtClean="0"/>
            <a:t>هناء المطيري</a:t>
          </a:r>
        </a:p>
      </dgm:t>
    </dgm:pt>
    <dgm:pt modelId="{F8AA6D9B-3F3E-46BF-8F15-44599771E4F0}" type="parTrans" cxnId="{3259B987-EFB7-46C8-A5C9-45B943E48688}">
      <dgm:prSet/>
      <dgm:spPr/>
      <dgm:t>
        <a:bodyPr/>
        <a:lstStyle/>
        <a:p>
          <a:endParaRPr lang="en-US"/>
        </a:p>
      </dgm:t>
    </dgm:pt>
    <dgm:pt modelId="{C36C77EC-6F3D-464B-BD63-81DCFA24B70A}" type="sibTrans" cxnId="{3259B987-EFB7-46C8-A5C9-45B943E48688}">
      <dgm:prSet/>
      <dgm:spPr/>
      <dgm:t>
        <a:bodyPr/>
        <a:lstStyle/>
        <a:p>
          <a:endParaRPr lang="en-US"/>
        </a:p>
      </dgm:t>
    </dgm:pt>
    <dgm:pt modelId="{863D0BDA-8A40-4D5E-B929-E1B5DC53844B}">
      <dgm:prSet phldrT="[نص]"/>
      <dgm:spPr/>
      <dgm:t>
        <a:bodyPr/>
        <a:lstStyle/>
        <a:p>
          <a:r>
            <a:rPr lang="ar-SA" dirty="0" smtClean="0"/>
            <a:t>ريما </a:t>
          </a:r>
          <a:r>
            <a:rPr lang="ar-SA" dirty="0" err="1" smtClean="0"/>
            <a:t>السماري</a:t>
          </a:r>
          <a:endParaRPr lang="ar-SA" dirty="0" smtClean="0"/>
        </a:p>
      </dgm:t>
    </dgm:pt>
    <dgm:pt modelId="{03C0E1D2-E509-4484-A2F4-BB689460610B}" type="parTrans" cxnId="{7311B13B-F54C-48B3-9D6D-0F711A3CFA35}">
      <dgm:prSet/>
      <dgm:spPr/>
      <dgm:t>
        <a:bodyPr/>
        <a:lstStyle/>
        <a:p>
          <a:endParaRPr lang="en-US"/>
        </a:p>
      </dgm:t>
    </dgm:pt>
    <dgm:pt modelId="{BB33DB04-BDA0-4C6C-A502-8DD3A15E0949}" type="sibTrans" cxnId="{7311B13B-F54C-48B3-9D6D-0F711A3CFA35}">
      <dgm:prSet/>
      <dgm:spPr/>
      <dgm:t>
        <a:bodyPr/>
        <a:lstStyle/>
        <a:p>
          <a:endParaRPr lang="en-US"/>
        </a:p>
      </dgm:t>
    </dgm:pt>
    <dgm:pt modelId="{57C2898C-31EA-4054-BF9E-A22D35CA6E3A}">
      <dgm:prSet phldrT="[نص]"/>
      <dgm:spPr/>
      <dgm:t>
        <a:bodyPr/>
        <a:lstStyle/>
        <a:p>
          <a:r>
            <a:rPr lang="ar-SA" dirty="0" smtClean="0"/>
            <a:t>سمر الربيَع</a:t>
          </a:r>
        </a:p>
      </dgm:t>
    </dgm:pt>
    <dgm:pt modelId="{4847C700-0382-484A-9E53-D16B9D2B613F}" type="parTrans" cxnId="{C075564F-A9C5-452F-8C1D-312477861941}">
      <dgm:prSet/>
      <dgm:spPr/>
      <dgm:t>
        <a:bodyPr/>
        <a:lstStyle/>
        <a:p>
          <a:endParaRPr lang="en-US"/>
        </a:p>
      </dgm:t>
    </dgm:pt>
    <dgm:pt modelId="{124F5CC4-D129-4A19-8D15-22CCDAD03F36}" type="sibTrans" cxnId="{C075564F-A9C5-452F-8C1D-312477861941}">
      <dgm:prSet/>
      <dgm:spPr/>
      <dgm:t>
        <a:bodyPr/>
        <a:lstStyle/>
        <a:p>
          <a:endParaRPr lang="en-US"/>
        </a:p>
      </dgm:t>
    </dgm:pt>
    <dgm:pt modelId="{47E5457B-D2E1-40EA-B4EE-BBAF2F629519}">
      <dgm:prSet phldrT="[نص]"/>
      <dgm:spPr/>
      <dgm:t>
        <a:bodyPr/>
        <a:lstStyle/>
        <a:p>
          <a:r>
            <a:rPr lang="ar-SA" dirty="0" smtClean="0"/>
            <a:t>نورة القرني</a:t>
          </a:r>
        </a:p>
      </dgm:t>
    </dgm:pt>
    <dgm:pt modelId="{0246E215-E1BB-454F-B107-07B2F2BB62A1}" type="parTrans" cxnId="{C606A1E1-1AF0-41A6-A2ED-3BD3A69B67B2}">
      <dgm:prSet/>
      <dgm:spPr/>
      <dgm:t>
        <a:bodyPr/>
        <a:lstStyle/>
        <a:p>
          <a:endParaRPr lang="en-US"/>
        </a:p>
      </dgm:t>
    </dgm:pt>
    <dgm:pt modelId="{69A2F312-313C-4E74-A2AB-6DF2D4AC0867}" type="sibTrans" cxnId="{C606A1E1-1AF0-41A6-A2ED-3BD3A69B67B2}">
      <dgm:prSet/>
      <dgm:spPr/>
      <dgm:t>
        <a:bodyPr/>
        <a:lstStyle/>
        <a:p>
          <a:endParaRPr lang="en-US"/>
        </a:p>
      </dgm:t>
    </dgm:pt>
    <dgm:pt modelId="{74421F65-97D1-42C2-8A14-7A8121AA6F42}" type="pres">
      <dgm:prSet presAssocID="{FA660ED6-CB46-4B75-9D63-E72BD554F9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155F5A8-C399-4680-AF8C-5B1829F268AE}" type="pres">
      <dgm:prSet presAssocID="{E6806C8F-13F4-4EE2-93E2-BAE2CC21B279}" presName="parentLin" presStyleCnt="0"/>
      <dgm:spPr/>
    </dgm:pt>
    <dgm:pt modelId="{90096FC2-8E65-41B6-A071-C7780C2F6B62}" type="pres">
      <dgm:prSet presAssocID="{E6806C8F-13F4-4EE2-93E2-BAE2CC21B279}" presName="parentLeftMargin" presStyleLbl="node1" presStyleIdx="0" presStyleCnt="10"/>
      <dgm:spPr/>
      <dgm:t>
        <a:bodyPr/>
        <a:lstStyle/>
        <a:p>
          <a:pPr rtl="1"/>
          <a:endParaRPr lang="ar-SA"/>
        </a:p>
      </dgm:t>
    </dgm:pt>
    <dgm:pt modelId="{EF3E26C3-17CF-449E-8B5C-DD647C0FB26A}" type="pres">
      <dgm:prSet presAssocID="{E6806C8F-13F4-4EE2-93E2-BAE2CC21B279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D1E2B3-E524-4F81-BC75-9B905EC5AE63}" type="pres">
      <dgm:prSet presAssocID="{E6806C8F-13F4-4EE2-93E2-BAE2CC21B279}" presName="negativeSpace" presStyleCnt="0"/>
      <dgm:spPr/>
    </dgm:pt>
    <dgm:pt modelId="{8109DC71-DCB8-4108-B7EE-D6D3FE43C77F}" type="pres">
      <dgm:prSet presAssocID="{E6806C8F-13F4-4EE2-93E2-BAE2CC21B279}" presName="childText" presStyleLbl="conFgAcc1" presStyleIdx="0" presStyleCnt="10">
        <dgm:presLayoutVars>
          <dgm:bulletEnabled val="1"/>
        </dgm:presLayoutVars>
      </dgm:prSet>
      <dgm:spPr/>
    </dgm:pt>
    <dgm:pt modelId="{535B5664-58D4-423D-91F1-193C9E2EF340}" type="pres">
      <dgm:prSet presAssocID="{E1185378-4E9F-40DE-9442-CDBE6C9DA824}" presName="spaceBetweenRectangles" presStyleCnt="0"/>
      <dgm:spPr/>
    </dgm:pt>
    <dgm:pt modelId="{B3E5E14F-E1B5-467B-9105-E657A8AA39E0}" type="pres">
      <dgm:prSet presAssocID="{2C552894-C41F-4B23-953F-7FD43CC64066}" presName="parentLin" presStyleCnt="0"/>
      <dgm:spPr/>
    </dgm:pt>
    <dgm:pt modelId="{1228E577-1CC9-45BF-8822-6FD30FB4CD85}" type="pres">
      <dgm:prSet presAssocID="{2C552894-C41F-4B23-953F-7FD43CC64066}" presName="parentLeftMargin" presStyleLbl="node1" presStyleIdx="0" presStyleCnt="10"/>
      <dgm:spPr/>
      <dgm:t>
        <a:bodyPr/>
        <a:lstStyle/>
        <a:p>
          <a:pPr rtl="1"/>
          <a:endParaRPr lang="ar-SA"/>
        </a:p>
      </dgm:t>
    </dgm:pt>
    <dgm:pt modelId="{A523C501-9318-4246-8B65-00CB0960A4DE}" type="pres">
      <dgm:prSet presAssocID="{2C552894-C41F-4B23-953F-7FD43CC64066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16977C-7402-4BBD-8C35-887D54038C12}" type="pres">
      <dgm:prSet presAssocID="{2C552894-C41F-4B23-953F-7FD43CC64066}" presName="negativeSpace" presStyleCnt="0"/>
      <dgm:spPr/>
    </dgm:pt>
    <dgm:pt modelId="{97F5AA1F-3B02-4F13-9A51-7CFA88D44DDD}" type="pres">
      <dgm:prSet presAssocID="{2C552894-C41F-4B23-953F-7FD43CC64066}" presName="childText" presStyleLbl="conFgAcc1" presStyleIdx="1" presStyleCnt="10">
        <dgm:presLayoutVars>
          <dgm:bulletEnabled val="1"/>
        </dgm:presLayoutVars>
      </dgm:prSet>
      <dgm:spPr/>
    </dgm:pt>
    <dgm:pt modelId="{291481B2-5D59-41C1-A28D-2E9945BD1155}" type="pres">
      <dgm:prSet presAssocID="{5B906A44-133E-4C92-A8F9-101ACC95F560}" presName="spaceBetweenRectangles" presStyleCnt="0"/>
      <dgm:spPr/>
    </dgm:pt>
    <dgm:pt modelId="{2A2A1084-AC1D-4284-A3D6-17EA7A85366E}" type="pres">
      <dgm:prSet presAssocID="{05FAACE4-ACD5-414B-9EAC-3CA1738DAD31}" presName="parentLin" presStyleCnt="0"/>
      <dgm:spPr/>
    </dgm:pt>
    <dgm:pt modelId="{A1EA19E8-7637-4412-9B36-8CEEAA6DC820}" type="pres">
      <dgm:prSet presAssocID="{05FAACE4-ACD5-414B-9EAC-3CA1738DAD31}" presName="parentLeftMargin" presStyleLbl="node1" presStyleIdx="1" presStyleCnt="10"/>
      <dgm:spPr/>
      <dgm:t>
        <a:bodyPr/>
        <a:lstStyle/>
        <a:p>
          <a:pPr rtl="1"/>
          <a:endParaRPr lang="ar-SA"/>
        </a:p>
      </dgm:t>
    </dgm:pt>
    <dgm:pt modelId="{4DBEB2F4-8E9D-4864-ABAF-CF1A92E5DD02}" type="pres">
      <dgm:prSet presAssocID="{05FAACE4-ACD5-414B-9EAC-3CA1738DAD31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F1C13-B378-42C5-AF5E-DAED486A9BAA}" type="pres">
      <dgm:prSet presAssocID="{05FAACE4-ACD5-414B-9EAC-3CA1738DAD31}" presName="negativeSpace" presStyleCnt="0"/>
      <dgm:spPr/>
    </dgm:pt>
    <dgm:pt modelId="{5B46DB52-404C-493D-867A-552FED4EF0F6}" type="pres">
      <dgm:prSet presAssocID="{05FAACE4-ACD5-414B-9EAC-3CA1738DAD31}" presName="childText" presStyleLbl="conFgAcc1" presStyleIdx="2" presStyleCnt="10">
        <dgm:presLayoutVars>
          <dgm:bulletEnabled val="1"/>
        </dgm:presLayoutVars>
      </dgm:prSet>
      <dgm:spPr/>
    </dgm:pt>
    <dgm:pt modelId="{CD0CD690-D0B7-4D51-AC6A-36A922356836}" type="pres">
      <dgm:prSet presAssocID="{A232500F-3000-4FE5-A326-9BEB52AD6559}" presName="spaceBetweenRectangles" presStyleCnt="0"/>
      <dgm:spPr/>
    </dgm:pt>
    <dgm:pt modelId="{6D815011-3E70-4E93-9B40-87419C71303F}" type="pres">
      <dgm:prSet presAssocID="{9FF874E1-83AC-42AD-9E20-E7F18574F082}" presName="parentLin" presStyleCnt="0"/>
      <dgm:spPr/>
    </dgm:pt>
    <dgm:pt modelId="{35698A50-A808-4DE9-B040-9DEDC5D13082}" type="pres">
      <dgm:prSet presAssocID="{9FF874E1-83AC-42AD-9E20-E7F18574F082}" presName="parentLeftMargin" presStyleLbl="node1" presStyleIdx="2" presStyleCnt="10"/>
      <dgm:spPr/>
      <dgm:t>
        <a:bodyPr/>
        <a:lstStyle/>
        <a:p>
          <a:pPr rtl="1"/>
          <a:endParaRPr lang="ar-SA"/>
        </a:p>
      </dgm:t>
    </dgm:pt>
    <dgm:pt modelId="{45B36F8F-D679-4EFF-890D-04B5292E77B9}" type="pres">
      <dgm:prSet presAssocID="{9FF874E1-83AC-42AD-9E20-E7F18574F082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360A42-0043-478D-982F-3FE322BBB95B}" type="pres">
      <dgm:prSet presAssocID="{9FF874E1-83AC-42AD-9E20-E7F18574F082}" presName="negativeSpace" presStyleCnt="0"/>
      <dgm:spPr/>
    </dgm:pt>
    <dgm:pt modelId="{76E6B969-3D79-49A3-893C-B9D17462CE2A}" type="pres">
      <dgm:prSet presAssocID="{9FF874E1-83AC-42AD-9E20-E7F18574F082}" presName="childText" presStyleLbl="conFgAcc1" presStyleIdx="3" presStyleCnt="10">
        <dgm:presLayoutVars>
          <dgm:bulletEnabled val="1"/>
        </dgm:presLayoutVars>
      </dgm:prSet>
      <dgm:spPr/>
    </dgm:pt>
    <dgm:pt modelId="{E5B6FC10-CFBA-4460-A0AA-6EA8C0ECD0C1}" type="pres">
      <dgm:prSet presAssocID="{A416F652-182D-4223-B042-0A47B1D5692E}" presName="spaceBetweenRectangles" presStyleCnt="0"/>
      <dgm:spPr/>
    </dgm:pt>
    <dgm:pt modelId="{0BD7CCA0-6BF7-4965-BD8B-C65C3DBC01FE}" type="pres">
      <dgm:prSet presAssocID="{C35FC28A-B588-4BFA-B0B1-8A92C4507F9E}" presName="parentLin" presStyleCnt="0"/>
      <dgm:spPr/>
    </dgm:pt>
    <dgm:pt modelId="{55519994-9EEF-463F-949F-F41B3A72EBD9}" type="pres">
      <dgm:prSet presAssocID="{C35FC28A-B588-4BFA-B0B1-8A92C4507F9E}" presName="parentLeftMargin" presStyleLbl="node1" presStyleIdx="3" presStyleCnt="10"/>
      <dgm:spPr/>
      <dgm:t>
        <a:bodyPr/>
        <a:lstStyle/>
        <a:p>
          <a:pPr rtl="1"/>
          <a:endParaRPr lang="ar-SA"/>
        </a:p>
      </dgm:t>
    </dgm:pt>
    <dgm:pt modelId="{07287212-C6F8-4C2B-9A41-64D30D71F31B}" type="pres">
      <dgm:prSet presAssocID="{C35FC28A-B588-4BFA-B0B1-8A92C4507F9E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4DC047-A75A-43DD-AEAC-7AC840E98B54}" type="pres">
      <dgm:prSet presAssocID="{C35FC28A-B588-4BFA-B0B1-8A92C4507F9E}" presName="negativeSpace" presStyleCnt="0"/>
      <dgm:spPr/>
    </dgm:pt>
    <dgm:pt modelId="{FB225B0A-DF7D-43F5-8C05-9D04CC15911A}" type="pres">
      <dgm:prSet presAssocID="{C35FC28A-B588-4BFA-B0B1-8A92C4507F9E}" presName="childText" presStyleLbl="conFgAcc1" presStyleIdx="4" presStyleCnt="10">
        <dgm:presLayoutVars>
          <dgm:bulletEnabled val="1"/>
        </dgm:presLayoutVars>
      </dgm:prSet>
      <dgm:spPr/>
    </dgm:pt>
    <dgm:pt modelId="{D9EC49CD-C8E0-4992-A1FA-12B6CDD10C52}" type="pres">
      <dgm:prSet presAssocID="{178CEBBA-019F-4A85-9E40-A51B80EC2CB8}" presName="spaceBetweenRectangles" presStyleCnt="0"/>
      <dgm:spPr/>
    </dgm:pt>
    <dgm:pt modelId="{6CF2A4A7-9DB5-466F-942D-7122549A7A26}" type="pres">
      <dgm:prSet presAssocID="{CD2441FA-1365-4CEE-B519-F3C6F0A039E4}" presName="parentLin" presStyleCnt="0"/>
      <dgm:spPr/>
    </dgm:pt>
    <dgm:pt modelId="{CBB2A423-13A4-4B01-86F5-C502F674D9BE}" type="pres">
      <dgm:prSet presAssocID="{CD2441FA-1365-4CEE-B519-F3C6F0A039E4}" presName="parentLeftMargin" presStyleLbl="node1" presStyleIdx="4" presStyleCnt="10"/>
      <dgm:spPr/>
      <dgm:t>
        <a:bodyPr/>
        <a:lstStyle/>
        <a:p>
          <a:pPr rtl="1"/>
          <a:endParaRPr lang="ar-SA"/>
        </a:p>
      </dgm:t>
    </dgm:pt>
    <dgm:pt modelId="{9E55BB9D-3ADE-4AA5-958C-8295ABF75A96}" type="pres">
      <dgm:prSet presAssocID="{CD2441FA-1365-4CEE-B519-F3C6F0A039E4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834F6A-E5F6-48EA-A8B2-6E9EDE6ECD01}" type="pres">
      <dgm:prSet presAssocID="{CD2441FA-1365-4CEE-B519-F3C6F0A039E4}" presName="negativeSpace" presStyleCnt="0"/>
      <dgm:spPr/>
    </dgm:pt>
    <dgm:pt modelId="{F30F9643-479E-4236-9C6E-8AF529D2ACA7}" type="pres">
      <dgm:prSet presAssocID="{CD2441FA-1365-4CEE-B519-F3C6F0A039E4}" presName="childText" presStyleLbl="conFgAcc1" presStyleIdx="5" presStyleCnt="10">
        <dgm:presLayoutVars>
          <dgm:bulletEnabled val="1"/>
        </dgm:presLayoutVars>
      </dgm:prSet>
      <dgm:spPr/>
    </dgm:pt>
    <dgm:pt modelId="{73675090-6116-4B4C-9AC5-5C09D30F2807}" type="pres">
      <dgm:prSet presAssocID="{C36C77EC-6F3D-464B-BD63-81DCFA24B70A}" presName="spaceBetweenRectangles" presStyleCnt="0"/>
      <dgm:spPr/>
    </dgm:pt>
    <dgm:pt modelId="{F5AD8781-CC62-4647-90B3-DCC816BB79F7}" type="pres">
      <dgm:prSet presAssocID="{6C13A6E3-E747-4D98-9EB0-3202A7A77B96}" presName="parentLin" presStyleCnt="0"/>
      <dgm:spPr/>
    </dgm:pt>
    <dgm:pt modelId="{6104BD11-2BC9-418E-B7E7-510444121D02}" type="pres">
      <dgm:prSet presAssocID="{6C13A6E3-E747-4D98-9EB0-3202A7A77B96}" presName="parentLeftMargin" presStyleLbl="node1" presStyleIdx="5" presStyleCnt="10"/>
      <dgm:spPr/>
      <dgm:t>
        <a:bodyPr/>
        <a:lstStyle/>
        <a:p>
          <a:pPr rtl="1"/>
          <a:endParaRPr lang="ar-SA"/>
        </a:p>
      </dgm:t>
    </dgm:pt>
    <dgm:pt modelId="{098F6FD2-5356-4568-91CD-64F1DEB99696}" type="pres">
      <dgm:prSet presAssocID="{6C13A6E3-E747-4D98-9EB0-3202A7A77B96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74918F-55EF-4F6C-B27C-3FBD6DE8B695}" type="pres">
      <dgm:prSet presAssocID="{6C13A6E3-E747-4D98-9EB0-3202A7A77B96}" presName="negativeSpace" presStyleCnt="0"/>
      <dgm:spPr/>
    </dgm:pt>
    <dgm:pt modelId="{2A62DB6F-B472-45E2-A53F-81D1881AF8FA}" type="pres">
      <dgm:prSet presAssocID="{6C13A6E3-E747-4D98-9EB0-3202A7A77B96}" presName="childText" presStyleLbl="conFgAcc1" presStyleIdx="6" presStyleCnt="10">
        <dgm:presLayoutVars>
          <dgm:bulletEnabled val="1"/>
        </dgm:presLayoutVars>
      </dgm:prSet>
      <dgm:spPr/>
    </dgm:pt>
    <dgm:pt modelId="{1F9CF3EC-7258-401B-A20C-3B278FC82EDE}" type="pres">
      <dgm:prSet presAssocID="{580B8672-14F7-4595-AA38-8432F70BF1B8}" presName="spaceBetweenRectangles" presStyleCnt="0"/>
      <dgm:spPr/>
    </dgm:pt>
    <dgm:pt modelId="{591E5A14-C094-4017-9AFA-EF9AE0B87760}" type="pres">
      <dgm:prSet presAssocID="{863D0BDA-8A40-4D5E-B929-E1B5DC53844B}" presName="parentLin" presStyleCnt="0"/>
      <dgm:spPr/>
    </dgm:pt>
    <dgm:pt modelId="{387E70DF-C082-4724-B0DB-EC47355FE600}" type="pres">
      <dgm:prSet presAssocID="{863D0BDA-8A40-4D5E-B929-E1B5DC53844B}" presName="parentLeftMargin" presStyleLbl="node1" presStyleIdx="6" presStyleCnt="10"/>
      <dgm:spPr/>
      <dgm:t>
        <a:bodyPr/>
        <a:lstStyle/>
        <a:p>
          <a:pPr rtl="1"/>
          <a:endParaRPr lang="ar-SA"/>
        </a:p>
      </dgm:t>
    </dgm:pt>
    <dgm:pt modelId="{27F877F6-1C1F-4D5D-9D8D-DD7B4ED7CE80}" type="pres">
      <dgm:prSet presAssocID="{863D0BDA-8A40-4D5E-B929-E1B5DC53844B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CFFA80-3D3D-4ACA-9538-426F8F41CEC6}" type="pres">
      <dgm:prSet presAssocID="{863D0BDA-8A40-4D5E-B929-E1B5DC53844B}" presName="negativeSpace" presStyleCnt="0"/>
      <dgm:spPr/>
    </dgm:pt>
    <dgm:pt modelId="{87460505-AA32-42EF-8B85-0112B6CAF4D0}" type="pres">
      <dgm:prSet presAssocID="{863D0BDA-8A40-4D5E-B929-E1B5DC53844B}" presName="childText" presStyleLbl="conFgAcc1" presStyleIdx="7" presStyleCnt="10">
        <dgm:presLayoutVars>
          <dgm:bulletEnabled val="1"/>
        </dgm:presLayoutVars>
      </dgm:prSet>
      <dgm:spPr/>
    </dgm:pt>
    <dgm:pt modelId="{D75C762E-2E26-42AA-A03D-549ABAF7D459}" type="pres">
      <dgm:prSet presAssocID="{BB33DB04-BDA0-4C6C-A502-8DD3A15E0949}" presName="spaceBetweenRectangles" presStyleCnt="0"/>
      <dgm:spPr/>
    </dgm:pt>
    <dgm:pt modelId="{AFD599EA-2EF2-4C7C-9CA4-17D7400F7911}" type="pres">
      <dgm:prSet presAssocID="{57C2898C-31EA-4054-BF9E-A22D35CA6E3A}" presName="parentLin" presStyleCnt="0"/>
      <dgm:spPr/>
    </dgm:pt>
    <dgm:pt modelId="{D16C9647-4249-435C-ADA8-E70F81368905}" type="pres">
      <dgm:prSet presAssocID="{57C2898C-31EA-4054-BF9E-A22D35CA6E3A}" presName="parentLeftMargin" presStyleLbl="node1" presStyleIdx="7" presStyleCnt="10"/>
      <dgm:spPr/>
      <dgm:t>
        <a:bodyPr/>
        <a:lstStyle/>
        <a:p>
          <a:pPr rtl="1"/>
          <a:endParaRPr lang="ar-SA"/>
        </a:p>
      </dgm:t>
    </dgm:pt>
    <dgm:pt modelId="{10FB352C-E98B-4518-B5BA-BF4BA509E5F7}" type="pres">
      <dgm:prSet presAssocID="{57C2898C-31EA-4054-BF9E-A22D35CA6E3A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6A3411-B06D-4058-B611-F4C787010FF4}" type="pres">
      <dgm:prSet presAssocID="{57C2898C-31EA-4054-BF9E-A22D35CA6E3A}" presName="negativeSpace" presStyleCnt="0"/>
      <dgm:spPr/>
    </dgm:pt>
    <dgm:pt modelId="{0EDF5232-741C-454B-B2C1-D10A0C4B6D49}" type="pres">
      <dgm:prSet presAssocID="{57C2898C-31EA-4054-BF9E-A22D35CA6E3A}" presName="childText" presStyleLbl="conFgAcc1" presStyleIdx="8" presStyleCnt="10">
        <dgm:presLayoutVars>
          <dgm:bulletEnabled val="1"/>
        </dgm:presLayoutVars>
      </dgm:prSet>
      <dgm:spPr/>
    </dgm:pt>
    <dgm:pt modelId="{EF4FACBE-1EEE-439C-966D-D8B14CAB9EED}" type="pres">
      <dgm:prSet presAssocID="{124F5CC4-D129-4A19-8D15-22CCDAD03F36}" presName="spaceBetweenRectangles" presStyleCnt="0"/>
      <dgm:spPr/>
    </dgm:pt>
    <dgm:pt modelId="{C0CC2EDF-E57A-4B5D-A19B-2E510AE3223F}" type="pres">
      <dgm:prSet presAssocID="{47E5457B-D2E1-40EA-B4EE-BBAF2F629519}" presName="parentLin" presStyleCnt="0"/>
      <dgm:spPr/>
    </dgm:pt>
    <dgm:pt modelId="{42A8EC99-1D4F-4F13-92C0-85D6A65651BB}" type="pres">
      <dgm:prSet presAssocID="{47E5457B-D2E1-40EA-B4EE-BBAF2F629519}" presName="parentLeftMargin" presStyleLbl="node1" presStyleIdx="8" presStyleCnt="10"/>
      <dgm:spPr/>
      <dgm:t>
        <a:bodyPr/>
        <a:lstStyle/>
        <a:p>
          <a:pPr rtl="1"/>
          <a:endParaRPr lang="ar-SA"/>
        </a:p>
      </dgm:t>
    </dgm:pt>
    <dgm:pt modelId="{62393BB0-914F-4FB0-A146-4378DA4FA502}" type="pres">
      <dgm:prSet presAssocID="{47E5457B-D2E1-40EA-B4EE-BBAF2F629519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B9D29F-BE27-41C0-ADD0-A370B3E3181D}" type="pres">
      <dgm:prSet presAssocID="{47E5457B-D2E1-40EA-B4EE-BBAF2F629519}" presName="negativeSpace" presStyleCnt="0"/>
      <dgm:spPr/>
    </dgm:pt>
    <dgm:pt modelId="{E56E2424-5930-4E50-882B-DFE95017A32B}" type="pres">
      <dgm:prSet presAssocID="{47E5457B-D2E1-40EA-B4EE-BBAF2F629519}" presName="childText" presStyleLbl="conFgAcc1" presStyleIdx="9" presStyleCnt="10">
        <dgm:presLayoutVars>
          <dgm:bulletEnabled val="1"/>
        </dgm:presLayoutVars>
      </dgm:prSet>
      <dgm:spPr/>
    </dgm:pt>
  </dgm:ptLst>
  <dgm:cxnLst>
    <dgm:cxn modelId="{F32987EC-43BA-4B18-BC65-4CAD06883899}" type="presOf" srcId="{E6806C8F-13F4-4EE2-93E2-BAE2CC21B279}" destId="{90096FC2-8E65-41B6-A071-C7780C2F6B62}" srcOrd="0" destOrd="0" presId="urn:microsoft.com/office/officeart/2005/8/layout/list1"/>
    <dgm:cxn modelId="{114FA56C-BC4C-4D71-9CF4-2CF0D159C491}" type="presOf" srcId="{863D0BDA-8A40-4D5E-B929-E1B5DC53844B}" destId="{27F877F6-1C1F-4D5D-9D8D-DD7B4ED7CE80}" srcOrd="1" destOrd="0" presId="urn:microsoft.com/office/officeart/2005/8/layout/list1"/>
    <dgm:cxn modelId="{3259B987-EFB7-46C8-A5C9-45B943E48688}" srcId="{FA660ED6-CB46-4B75-9D63-E72BD554F934}" destId="{CD2441FA-1365-4CEE-B519-F3C6F0A039E4}" srcOrd="5" destOrd="0" parTransId="{F8AA6D9B-3F3E-46BF-8F15-44599771E4F0}" sibTransId="{C36C77EC-6F3D-464B-BD63-81DCFA24B70A}"/>
    <dgm:cxn modelId="{64258739-B6C4-446C-8B04-16F4D04D3209}" type="presOf" srcId="{9FF874E1-83AC-42AD-9E20-E7F18574F082}" destId="{45B36F8F-D679-4EFF-890D-04B5292E77B9}" srcOrd="1" destOrd="0" presId="urn:microsoft.com/office/officeart/2005/8/layout/list1"/>
    <dgm:cxn modelId="{2AEEFF57-A9F8-45F9-A396-30B670A8E4B6}" type="presOf" srcId="{57C2898C-31EA-4054-BF9E-A22D35CA6E3A}" destId="{10FB352C-E98B-4518-B5BA-BF4BA509E5F7}" srcOrd="1" destOrd="0" presId="urn:microsoft.com/office/officeart/2005/8/layout/list1"/>
    <dgm:cxn modelId="{0C15D12D-8B94-4255-AB0E-BF4C0ECA5687}" type="presOf" srcId="{2C552894-C41F-4B23-953F-7FD43CC64066}" destId="{1228E577-1CC9-45BF-8822-6FD30FB4CD85}" srcOrd="0" destOrd="0" presId="urn:microsoft.com/office/officeart/2005/8/layout/list1"/>
    <dgm:cxn modelId="{CF06B18E-5BAA-431B-A1B7-F5E028D102D8}" type="presOf" srcId="{863D0BDA-8A40-4D5E-B929-E1B5DC53844B}" destId="{387E70DF-C082-4724-B0DB-EC47355FE600}" srcOrd="0" destOrd="0" presId="urn:microsoft.com/office/officeart/2005/8/layout/list1"/>
    <dgm:cxn modelId="{02DC3687-7B7F-4428-A966-8ED6A32C5DEE}" type="presOf" srcId="{CD2441FA-1365-4CEE-B519-F3C6F0A039E4}" destId="{CBB2A423-13A4-4B01-86F5-C502F674D9BE}" srcOrd="0" destOrd="0" presId="urn:microsoft.com/office/officeart/2005/8/layout/list1"/>
    <dgm:cxn modelId="{7311B13B-F54C-48B3-9D6D-0F711A3CFA35}" srcId="{FA660ED6-CB46-4B75-9D63-E72BD554F934}" destId="{863D0BDA-8A40-4D5E-B929-E1B5DC53844B}" srcOrd="7" destOrd="0" parTransId="{03C0E1D2-E509-4484-A2F4-BB689460610B}" sibTransId="{BB33DB04-BDA0-4C6C-A502-8DD3A15E0949}"/>
    <dgm:cxn modelId="{22DAE6F3-9020-42C4-82AE-41C653D3C93C}" type="presOf" srcId="{47E5457B-D2E1-40EA-B4EE-BBAF2F629519}" destId="{42A8EC99-1D4F-4F13-92C0-85D6A65651BB}" srcOrd="0" destOrd="0" presId="urn:microsoft.com/office/officeart/2005/8/layout/list1"/>
    <dgm:cxn modelId="{B2ADE194-1BC9-4FA5-A0E8-057AB5D5EC43}" type="presOf" srcId="{05FAACE4-ACD5-414B-9EAC-3CA1738DAD31}" destId="{A1EA19E8-7637-4412-9B36-8CEEAA6DC820}" srcOrd="0" destOrd="0" presId="urn:microsoft.com/office/officeart/2005/8/layout/list1"/>
    <dgm:cxn modelId="{A3E249DC-AE28-467E-9884-88A8D973D6F4}" type="presOf" srcId="{05FAACE4-ACD5-414B-9EAC-3CA1738DAD31}" destId="{4DBEB2F4-8E9D-4864-ABAF-CF1A92E5DD02}" srcOrd="1" destOrd="0" presId="urn:microsoft.com/office/officeart/2005/8/layout/list1"/>
    <dgm:cxn modelId="{5FF5BAE8-3DA0-4BE9-AB21-D5B853F24F35}" type="presOf" srcId="{CD2441FA-1365-4CEE-B519-F3C6F0A039E4}" destId="{9E55BB9D-3ADE-4AA5-958C-8295ABF75A96}" srcOrd="1" destOrd="0" presId="urn:microsoft.com/office/officeart/2005/8/layout/list1"/>
    <dgm:cxn modelId="{C075564F-A9C5-452F-8C1D-312477861941}" srcId="{FA660ED6-CB46-4B75-9D63-E72BD554F934}" destId="{57C2898C-31EA-4054-BF9E-A22D35CA6E3A}" srcOrd="8" destOrd="0" parTransId="{4847C700-0382-484A-9E53-D16B9D2B613F}" sibTransId="{124F5CC4-D129-4A19-8D15-22CCDAD03F36}"/>
    <dgm:cxn modelId="{67AD10EB-53FE-4935-AF51-CEABFD66EBF3}" srcId="{FA660ED6-CB46-4B75-9D63-E72BD554F934}" destId="{05FAACE4-ACD5-414B-9EAC-3CA1738DAD31}" srcOrd="2" destOrd="0" parTransId="{0E2376FB-EDF4-4D53-B8ED-7BCFB07C45CE}" sibTransId="{A232500F-3000-4FE5-A326-9BEB52AD6559}"/>
    <dgm:cxn modelId="{98F52F52-C7CA-42C4-803F-62CFDE3ED90F}" type="presOf" srcId="{E6806C8F-13F4-4EE2-93E2-BAE2CC21B279}" destId="{EF3E26C3-17CF-449E-8B5C-DD647C0FB26A}" srcOrd="1" destOrd="0" presId="urn:microsoft.com/office/officeart/2005/8/layout/list1"/>
    <dgm:cxn modelId="{158E3A7C-7869-48CD-A8C4-2CC4CDDD9118}" type="presOf" srcId="{9FF874E1-83AC-42AD-9E20-E7F18574F082}" destId="{35698A50-A808-4DE9-B040-9DEDC5D13082}" srcOrd="0" destOrd="0" presId="urn:microsoft.com/office/officeart/2005/8/layout/list1"/>
    <dgm:cxn modelId="{1AF3ADE1-8D57-4DF2-8DF5-B1EEFF3C7634}" type="presOf" srcId="{47E5457B-D2E1-40EA-B4EE-BBAF2F629519}" destId="{62393BB0-914F-4FB0-A146-4378DA4FA502}" srcOrd="1" destOrd="0" presId="urn:microsoft.com/office/officeart/2005/8/layout/list1"/>
    <dgm:cxn modelId="{9868CAF4-EBA7-4879-99B0-D92B930FF5CA}" srcId="{FA660ED6-CB46-4B75-9D63-E72BD554F934}" destId="{6C13A6E3-E747-4D98-9EB0-3202A7A77B96}" srcOrd="6" destOrd="0" parTransId="{102AB7F9-D220-4289-A74E-3F28C30A9675}" sibTransId="{580B8672-14F7-4595-AA38-8432F70BF1B8}"/>
    <dgm:cxn modelId="{AB083583-012C-4D8E-A323-6E73D51BAB7D}" type="presOf" srcId="{FA660ED6-CB46-4B75-9D63-E72BD554F934}" destId="{74421F65-97D1-42C2-8A14-7A8121AA6F42}" srcOrd="0" destOrd="0" presId="urn:microsoft.com/office/officeart/2005/8/layout/list1"/>
    <dgm:cxn modelId="{281AAF45-5A47-4128-9614-8B5428F5875E}" srcId="{FA660ED6-CB46-4B75-9D63-E72BD554F934}" destId="{9FF874E1-83AC-42AD-9E20-E7F18574F082}" srcOrd="3" destOrd="0" parTransId="{01CB3C7C-22A7-452C-A25D-5546B8D2174B}" sibTransId="{A416F652-182D-4223-B042-0A47B1D5692E}"/>
    <dgm:cxn modelId="{4A0E10E2-BA56-4EA2-B542-1BFFE9913474}" srcId="{FA660ED6-CB46-4B75-9D63-E72BD554F934}" destId="{E6806C8F-13F4-4EE2-93E2-BAE2CC21B279}" srcOrd="0" destOrd="0" parTransId="{49DA2345-2384-42B3-A9CF-0338D1C72E6A}" sibTransId="{E1185378-4E9F-40DE-9442-CDBE6C9DA824}"/>
    <dgm:cxn modelId="{F11A66FA-84FC-41DC-9AB0-C91B1CB3F362}" type="presOf" srcId="{6C13A6E3-E747-4D98-9EB0-3202A7A77B96}" destId="{6104BD11-2BC9-418E-B7E7-510444121D02}" srcOrd="0" destOrd="0" presId="urn:microsoft.com/office/officeart/2005/8/layout/list1"/>
    <dgm:cxn modelId="{DED05008-E485-42EF-BD36-2815FB25532C}" type="presOf" srcId="{2C552894-C41F-4B23-953F-7FD43CC64066}" destId="{A523C501-9318-4246-8B65-00CB0960A4DE}" srcOrd="1" destOrd="0" presId="urn:microsoft.com/office/officeart/2005/8/layout/list1"/>
    <dgm:cxn modelId="{99A7E8CA-19A9-4DA3-8F28-C46E45609F47}" type="presOf" srcId="{6C13A6E3-E747-4D98-9EB0-3202A7A77B96}" destId="{098F6FD2-5356-4568-91CD-64F1DEB99696}" srcOrd="1" destOrd="0" presId="urn:microsoft.com/office/officeart/2005/8/layout/list1"/>
    <dgm:cxn modelId="{ECBE269B-CD31-439E-B61B-9B4FD4C57972}" type="presOf" srcId="{C35FC28A-B588-4BFA-B0B1-8A92C4507F9E}" destId="{07287212-C6F8-4C2B-9A41-64D30D71F31B}" srcOrd="1" destOrd="0" presId="urn:microsoft.com/office/officeart/2005/8/layout/list1"/>
    <dgm:cxn modelId="{61981863-9892-421D-AD4F-817100EE4A9B}" type="presOf" srcId="{57C2898C-31EA-4054-BF9E-A22D35CA6E3A}" destId="{D16C9647-4249-435C-ADA8-E70F81368905}" srcOrd="0" destOrd="0" presId="urn:microsoft.com/office/officeart/2005/8/layout/list1"/>
    <dgm:cxn modelId="{BD0B37B2-C1AA-42D3-89C9-9933C46141A4}" type="presOf" srcId="{C35FC28A-B588-4BFA-B0B1-8A92C4507F9E}" destId="{55519994-9EEF-463F-949F-F41B3A72EBD9}" srcOrd="0" destOrd="0" presId="urn:microsoft.com/office/officeart/2005/8/layout/list1"/>
    <dgm:cxn modelId="{C606A1E1-1AF0-41A6-A2ED-3BD3A69B67B2}" srcId="{FA660ED6-CB46-4B75-9D63-E72BD554F934}" destId="{47E5457B-D2E1-40EA-B4EE-BBAF2F629519}" srcOrd="9" destOrd="0" parTransId="{0246E215-E1BB-454F-B107-07B2F2BB62A1}" sibTransId="{69A2F312-313C-4E74-A2AB-6DF2D4AC0867}"/>
    <dgm:cxn modelId="{8BBFB478-F137-410B-84B8-47ECCAAADEC3}" srcId="{FA660ED6-CB46-4B75-9D63-E72BD554F934}" destId="{C35FC28A-B588-4BFA-B0B1-8A92C4507F9E}" srcOrd="4" destOrd="0" parTransId="{DAC5F0B0-4F6C-435B-841B-8D1D6A50DD82}" sibTransId="{178CEBBA-019F-4A85-9E40-A51B80EC2CB8}"/>
    <dgm:cxn modelId="{C32BD979-5487-43E3-BDBC-96745245DDA0}" srcId="{FA660ED6-CB46-4B75-9D63-E72BD554F934}" destId="{2C552894-C41F-4B23-953F-7FD43CC64066}" srcOrd="1" destOrd="0" parTransId="{A04FCD9D-7238-4DE6-A90E-41F7BC313F5E}" sibTransId="{5B906A44-133E-4C92-A8F9-101ACC95F560}"/>
    <dgm:cxn modelId="{FCB75F1D-9402-4FA8-AE4A-974D49714C34}" type="presParOf" srcId="{74421F65-97D1-42C2-8A14-7A8121AA6F42}" destId="{B155F5A8-C399-4680-AF8C-5B1829F268AE}" srcOrd="0" destOrd="0" presId="urn:microsoft.com/office/officeart/2005/8/layout/list1"/>
    <dgm:cxn modelId="{FD56F5F7-A089-412E-AC1E-E0EA8793E6BC}" type="presParOf" srcId="{B155F5A8-C399-4680-AF8C-5B1829F268AE}" destId="{90096FC2-8E65-41B6-A071-C7780C2F6B62}" srcOrd="0" destOrd="0" presId="urn:microsoft.com/office/officeart/2005/8/layout/list1"/>
    <dgm:cxn modelId="{084C05B9-920D-4557-B735-8A5A88EE34B2}" type="presParOf" srcId="{B155F5A8-C399-4680-AF8C-5B1829F268AE}" destId="{EF3E26C3-17CF-449E-8B5C-DD647C0FB26A}" srcOrd="1" destOrd="0" presId="urn:microsoft.com/office/officeart/2005/8/layout/list1"/>
    <dgm:cxn modelId="{594DE9E5-CB39-4C46-9969-28DE1A69CED6}" type="presParOf" srcId="{74421F65-97D1-42C2-8A14-7A8121AA6F42}" destId="{EDD1E2B3-E524-4F81-BC75-9B905EC5AE63}" srcOrd="1" destOrd="0" presId="urn:microsoft.com/office/officeart/2005/8/layout/list1"/>
    <dgm:cxn modelId="{5D38B1A8-B668-4C25-B475-7ABB4E86BFC5}" type="presParOf" srcId="{74421F65-97D1-42C2-8A14-7A8121AA6F42}" destId="{8109DC71-DCB8-4108-B7EE-D6D3FE43C77F}" srcOrd="2" destOrd="0" presId="urn:microsoft.com/office/officeart/2005/8/layout/list1"/>
    <dgm:cxn modelId="{BDFCF04C-E060-4414-B316-7C8D0E4F5A53}" type="presParOf" srcId="{74421F65-97D1-42C2-8A14-7A8121AA6F42}" destId="{535B5664-58D4-423D-91F1-193C9E2EF340}" srcOrd="3" destOrd="0" presId="urn:microsoft.com/office/officeart/2005/8/layout/list1"/>
    <dgm:cxn modelId="{A45B788B-7E0F-4B31-87D6-B31263087A95}" type="presParOf" srcId="{74421F65-97D1-42C2-8A14-7A8121AA6F42}" destId="{B3E5E14F-E1B5-467B-9105-E657A8AA39E0}" srcOrd="4" destOrd="0" presId="urn:microsoft.com/office/officeart/2005/8/layout/list1"/>
    <dgm:cxn modelId="{D0234C0D-ABCF-4FC9-933C-F595AB8F3F35}" type="presParOf" srcId="{B3E5E14F-E1B5-467B-9105-E657A8AA39E0}" destId="{1228E577-1CC9-45BF-8822-6FD30FB4CD85}" srcOrd="0" destOrd="0" presId="urn:microsoft.com/office/officeart/2005/8/layout/list1"/>
    <dgm:cxn modelId="{0C49AA13-D3F7-4C7B-A57E-CE320B0CB4EB}" type="presParOf" srcId="{B3E5E14F-E1B5-467B-9105-E657A8AA39E0}" destId="{A523C501-9318-4246-8B65-00CB0960A4DE}" srcOrd="1" destOrd="0" presId="urn:microsoft.com/office/officeart/2005/8/layout/list1"/>
    <dgm:cxn modelId="{6BBB2A20-2EF4-4087-A527-57B8CFDB5AA7}" type="presParOf" srcId="{74421F65-97D1-42C2-8A14-7A8121AA6F42}" destId="{E516977C-7402-4BBD-8C35-887D54038C12}" srcOrd="5" destOrd="0" presId="urn:microsoft.com/office/officeart/2005/8/layout/list1"/>
    <dgm:cxn modelId="{9F928D19-93F6-4D62-8691-CAA8354432A8}" type="presParOf" srcId="{74421F65-97D1-42C2-8A14-7A8121AA6F42}" destId="{97F5AA1F-3B02-4F13-9A51-7CFA88D44DDD}" srcOrd="6" destOrd="0" presId="urn:microsoft.com/office/officeart/2005/8/layout/list1"/>
    <dgm:cxn modelId="{A66B1B4D-F58B-489E-BE80-0642B05D70E7}" type="presParOf" srcId="{74421F65-97D1-42C2-8A14-7A8121AA6F42}" destId="{291481B2-5D59-41C1-A28D-2E9945BD1155}" srcOrd="7" destOrd="0" presId="urn:microsoft.com/office/officeart/2005/8/layout/list1"/>
    <dgm:cxn modelId="{6A6E97A3-4170-44A8-948A-5FCAD776F6A7}" type="presParOf" srcId="{74421F65-97D1-42C2-8A14-7A8121AA6F42}" destId="{2A2A1084-AC1D-4284-A3D6-17EA7A85366E}" srcOrd="8" destOrd="0" presId="urn:microsoft.com/office/officeart/2005/8/layout/list1"/>
    <dgm:cxn modelId="{4F0F7955-835D-4A6B-B20F-784E89AC12DB}" type="presParOf" srcId="{2A2A1084-AC1D-4284-A3D6-17EA7A85366E}" destId="{A1EA19E8-7637-4412-9B36-8CEEAA6DC820}" srcOrd="0" destOrd="0" presId="urn:microsoft.com/office/officeart/2005/8/layout/list1"/>
    <dgm:cxn modelId="{5DB6E6A9-CC75-4631-8175-5CBBF1A92819}" type="presParOf" srcId="{2A2A1084-AC1D-4284-A3D6-17EA7A85366E}" destId="{4DBEB2F4-8E9D-4864-ABAF-CF1A92E5DD02}" srcOrd="1" destOrd="0" presId="urn:microsoft.com/office/officeart/2005/8/layout/list1"/>
    <dgm:cxn modelId="{56FCFBE3-D0EC-45A0-A0C7-62BEABC8E9F6}" type="presParOf" srcId="{74421F65-97D1-42C2-8A14-7A8121AA6F42}" destId="{8BDF1C13-B378-42C5-AF5E-DAED486A9BAA}" srcOrd="9" destOrd="0" presId="urn:microsoft.com/office/officeart/2005/8/layout/list1"/>
    <dgm:cxn modelId="{FBA29A80-7C59-4E8C-8D13-16BBF08ACA0E}" type="presParOf" srcId="{74421F65-97D1-42C2-8A14-7A8121AA6F42}" destId="{5B46DB52-404C-493D-867A-552FED4EF0F6}" srcOrd="10" destOrd="0" presId="urn:microsoft.com/office/officeart/2005/8/layout/list1"/>
    <dgm:cxn modelId="{6BF516CC-36A1-4CEB-815B-C150CE8E3A24}" type="presParOf" srcId="{74421F65-97D1-42C2-8A14-7A8121AA6F42}" destId="{CD0CD690-D0B7-4D51-AC6A-36A922356836}" srcOrd="11" destOrd="0" presId="urn:microsoft.com/office/officeart/2005/8/layout/list1"/>
    <dgm:cxn modelId="{B5C4B70D-90B7-4C6D-A667-19A65FC0A1A7}" type="presParOf" srcId="{74421F65-97D1-42C2-8A14-7A8121AA6F42}" destId="{6D815011-3E70-4E93-9B40-87419C71303F}" srcOrd="12" destOrd="0" presId="urn:microsoft.com/office/officeart/2005/8/layout/list1"/>
    <dgm:cxn modelId="{D4934BE2-BF02-4EA2-AB80-2799A738F944}" type="presParOf" srcId="{6D815011-3E70-4E93-9B40-87419C71303F}" destId="{35698A50-A808-4DE9-B040-9DEDC5D13082}" srcOrd="0" destOrd="0" presId="urn:microsoft.com/office/officeart/2005/8/layout/list1"/>
    <dgm:cxn modelId="{917E8F87-80D1-4000-BD53-82C27B3F6A14}" type="presParOf" srcId="{6D815011-3E70-4E93-9B40-87419C71303F}" destId="{45B36F8F-D679-4EFF-890D-04B5292E77B9}" srcOrd="1" destOrd="0" presId="urn:microsoft.com/office/officeart/2005/8/layout/list1"/>
    <dgm:cxn modelId="{C1FF3C6A-DDC4-43EA-AFA3-0A73CD1D80ED}" type="presParOf" srcId="{74421F65-97D1-42C2-8A14-7A8121AA6F42}" destId="{A6360A42-0043-478D-982F-3FE322BBB95B}" srcOrd="13" destOrd="0" presId="urn:microsoft.com/office/officeart/2005/8/layout/list1"/>
    <dgm:cxn modelId="{B507B8A2-ED25-48C6-8CBF-8B94514E8A12}" type="presParOf" srcId="{74421F65-97D1-42C2-8A14-7A8121AA6F42}" destId="{76E6B969-3D79-49A3-893C-B9D17462CE2A}" srcOrd="14" destOrd="0" presId="urn:microsoft.com/office/officeart/2005/8/layout/list1"/>
    <dgm:cxn modelId="{188413EE-F931-42D2-BBCC-0C583C47B0C4}" type="presParOf" srcId="{74421F65-97D1-42C2-8A14-7A8121AA6F42}" destId="{E5B6FC10-CFBA-4460-A0AA-6EA8C0ECD0C1}" srcOrd="15" destOrd="0" presId="urn:microsoft.com/office/officeart/2005/8/layout/list1"/>
    <dgm:cxn modelId="{3C5FDBDF-72D0-4A9E-8C93-3F355623C8E1}" type="presParOf" srcId="{74421F65-97D1-42C2-8A14-7A8121AA6F42}" destId="{0BD7CCA0-6BF7-4965-BD8B-C65C3DBC01FE}" srcOrd="16" destOrd="0" presId="urn:microsoft.com/office/officeart/2005/8/layout/list1"/>
    <dgm:cxn modelId="{81DBE31B-375A-4E3C-A1BC-8C04DDE3E386}" type="presParOf" srcId="{0BD7CCA0-6BF7-4965-BD8B-C65C3DBC01FE}" destId="{55519994-9EEF-463F-949F-F41B3A72EBD9}" srcOrd="0" destOrd="0" presId="urn:microsoft.com/office/officeart/2005/8/layout/list1"/>
    <dgm:cxn modelId="{ACCBBE83-4607-4861-88A0-2D79EEF61D6D}" type="presParOf" srcId="{0BD7CCA0-6BF7-4965-BD8B-C65C3DBC01FE}" destId="{07287212-C6F8-4C2B-9A41-64D30D71F31B}" srcOrd="1" destOrd="0" presId="urn:microsoft.com/office/officeart/2005/8/layout/list1"/>
    <dgm:cxn modelId="{976AD44A-3465-42D9-BCF2-31349AC5AB1D}" type="presParOf" srcId="{74421F65-97D1-42C2-8A14-7A8121AA6F42}" destId="{034DC047-A75A-43DD-AEAC-7AC840E98B54}" srcOrd="17" destOrd="0" presId="urn:microsoft.com/office/officeart/2005/8/layout/list1"/>
    <dgm:cxn modelId="{42531E20-FC43-42B1-B131-5A3C50F685C8}" type="presParOf" srcId="{74421F65-97D1-42C2-8A14-7A8121AA6F42}" destId="{FB225B0A-DF7D-43F5-8C05-9D04CC15911A}" srcOrd="18" destOrd="0" presId="urn:microsoft.com/office/officeart/2005/8/layout/list1"/>
    <dgm:cxn modelId="{90A0B517-07F1-46C8-A0FC-F6EC6AADDA06}" type="presParOf" srcId="{74421F65-97D1-42C2-8A14-7A8121AA6F42}" destId="{D9EC49CD-C8E0-4992-A1FA-12B6CDD10C52}" srcOrd="19" destOrd="0" presId="urn:microsoft.com/office/officeart/2005/8/layout/list1"/>
    <dgm:cxn modelId="{ABDB369A-939F-46A9-86B2-C6A31995D6ED}" type="presParOf" srcId="{74421F65-97D1-42C2-8A14-7A8121AA6F42}" destId="{6CF2A4A7-9DB5-466F-942D-7122549A7A26}" srcOrd="20" destOrd="0" presId="urn:microsoft.com/office/officeart/2005/8/layout/list1"/>
    <dgm:cxn modelId="{09FE4073-F4F1-428B-97DD-10547A97E080}" type="presParOf" srcId="{6CF2A4A7-9DB5-466F-942D-7122549A7A26}" destId="{CBB2A423-13A4-4B01-86F5-C502F674D9BE}" srcOrd="0" destOrd="0" presId="urn:microsoft.com/office/officeart/2005/8/layout/list1"/>
    <dgm:cxn modelId="{9D7ACDD9-7080-4AAE-A0AF-F0340353D6B2}" type="presParOf" srcId="{6CF2A4A7-9DB5-466F-942D-7122549A7A26}" destId="{9E55BB9D-3ADE-4AA5-958C-8295ABF75A96}" srcOrd="1" destOrd="0" presId="urn:microsoft.com/office/officeart/2005/8/layout/list1"/>
    <dgm:cxn modelId="{C32CB618-D326-4BB1-98A3-46761940EB0C}" type="presParOf" srcId="{74421F65-97D1-42C2-8A14-7A8121AA6F42}" destId="{80834F6A-E5F6-48EA-A8B2-6E9EDE6ECD01}" srcOrd="21" destOrd="0" presId="urn:microsoft.com/office/officeart/2005/8/layout/list1"/>
    <dgm:cxn modelId="{6C25233F-AE37-4D18-BA29-E463FD39AF8B}" type="presParOf" srcId="{74421F65-97D1-42C2-8A14-7A8121AA6F42}" destId="{F30F9643-479E-4236-9C6E-8AF529D2ACA7}" srcOrd="22" destOrd="0" presId="urn:microsoft.com/office/officeart/2005/8/layout/list1"/>
    <dgm:cxn modelId="{26E00BF3-E4BD-432E-A912-335E752A2D1F}" type="presParOf" srcId="{74421F65-97D1-42C2-8A14-7A8121AA6F42}" destId="{73675090-6116-4B4C-9AC5-5C09D30F2807}" srcOrd="23" destOrd="0" presId="urn:microsoft.com/office/officeart/2005/8/layout/list1"/>
    <dgm:cxn modelId="{0C0A2C37-EA0F-48AD-8E26-A796ADF323AC}" type="presParOf" srcId="{74421F65-97D1-42C2-8A14-7A8121AA6F42}" destId="{F5AD8781-CC62-4647-90B3-DCC816BB79F7}" srcOrd="24" destOrd="0" presId="urn:microsoft.com/office/officeart/2005/8/layout/list1"/>
    <dgm:cxn modelId="{A6024BFA-C23B-459B-A7B9-2B97165F0702}" type="presParOf" srcId="{F5AD8781-CC62-4647-90B3-DCC816BB79F7}" destId="{6104BD11-2BC9-418E-B7E7-510444121D02}" srcOrd="0" destOrd="0" presId="urn:microsoft.com/office/officeart/2005/8/layout/list1"/>
    <dgm:cxn modelId="{6E1EBF2E-95B6-4551-9AC6-BC3FA7D831F9}" type="presParOf" srcId="{F5AD8781-CC62-4647-90B3-DCC816BB79F7}" destId="{098F6FD2-5356-4568-91CD-64F1DEB99696}" srcOrd="1" destOrd="0" presId="urn:microsoft.com/office/officeart/2005/8/layout/list1"/>
    <dgm:cxn modelId="{DE9B68DE-B442-48A8-A541-FB386C0A2E9B}" type="presParOf" srcId="{74421F65-97D1-42C2-8A14-7A8121AA6F42}" destId="{6874918F-55EF-4F6C-B27C-3FBD6DE8B695}" srcOrd="25" destOrd="0" presId="urn:microsoft.com/office/officeart/2005/8/layout/list1"/>
    <dgm:cxn modelId="{388B95E0-C806-4B9B-93BD-2DE31CB0E6EA}" type="presParOf" srcId="{74421F65-97D1-42C2-8A14-7A8121AA6F42}" destId="{2A62DB6F-B472-45E2-A53F-81D1881AF8FA}" srcOrd="26" destOrd="0" presId="urn:microsoft.com/office/officeart/2005/8/layout/list1"/>
    <dgm:cxn modelId="{C36A06C1-D7A1-423C-B136-1F873D405AE3}" type="presParOf" srcId="{74421F65-97D1-42C2-8A14-7A8121AA6F42}" destId="{1F9CF3EC-7258-401B-A20C-3B278FC82EDE}" srcOrd="27" destOrd="0" presId="urn:microsoft.com/office/officeart/2005/8/layout/list1"/>
    <dgm:cxn modelId="{4625C8F6-19A9-4E32-9357-1935F7DCDF02}" type="presParOf" srcId="{74421F65-97D1-42C2-8A14-7A8121AA6F42}" destId="{591E5A14-C094-4017-9AFA-EF9AE0B87760}" srcOrd="28" destOrd="0" presId="urn:microsoft.com/office/officeart/2005/8/layout/list1"/>
    <dgm:cxn modelId="{A4064B9D-6955-4639-9C5E-DA856C52A36D}" type="presParOf" srcId="{591E5A14-C094-4017-9AFA-EF9AE0B87760}" destId="{387E70DF-C082-4724-B0DB-EC47355FE600}" srcOrd="0" destOrd="0" presId="urn:microsoft.com/office/officeart/2005/8/layout/list1"/>
    <dgm:cxn modelId="{39C6AA42-3AFF-4F0B-A6E0-39EFBFF8F03F}" type="presParOf" srcId="{591E5A14-C094-4017-9AFA-EF9AE0B87760}" destId="{27F877F6-1C1F-4D5D-9D8D-DD7B4ED7CE80}" srcOrd="1" destOrd="0" presId="urn:microsoft.com/office/officeart/2005/8/layout/list1"/>
    <dgm:cxn modelId="{C3868F46-0AD1-4B23-8547-E80B59A7031B}" type="presParOf" srcId="{74421F65-97D1-42C2-8A14-7A8121AA6F42}" destId="{4ACFFA80-3D3D-4ACA-9538-426F8F41CEC6}" srcOrd="29" destOrd="0" presId="urn:microsoft.com/office/officeart/2005/8/layout/list1"/>
    <dgm:cxn modelId="{9DC17A50-BD74-4C4A-8473-36757F6262E9}" type="presParOf" srcId="{74421F65-97D1-42C2-8A14-7A8121AA6F42}" destId="{87460505-AA32-42EF-8B85-0112B6CAF4D0}" srcOrd="30" destOrd="0" presId="urn:microsoft.com/office/officeart/2005/8/layout/list1"/>
    <dgm:cxn modelId="{9330AA17-2310-4E59-A531-F8C0976E5097}" type="presParOf" srcId="{74421F65-97D1-42C2-8A14-7A8121AA6F42}" destId="{D75C762E-2E26-42AA-A03D-549ABAF7D459}" srcOrd="31" destOrd="0" presId="urn:microsoft.com/office/officeart/2005/8/layout/list1"/>
    <dgm:cxn modelId="{E6A6322D-1E49-41B4-A027-237C9DC088E2}" type="presParOf" srcId="{74421F65-97D1-42C2-8A14-7A8121AA6F42}" destId="{AFD599EA-2EF2-4C7C-9CA4-17D7400F7911}" srcOrd="32" destOrd="0" presId="urn:microsoft.com/office/officeart/2005/8/layout/list1"/>
    <dgm:cxn modelId="{7EBB8EE1-52DB-4813-8127-84F7642B2A7F}" type="presParOf" srcId="{AFD599EA-2EF2-4C7C-9CA4-17D7400F7911}" destId="{D16C9647-4249-435C-ADA8-E70F81368905}" srcOrd="0" destOrd="0" presId="urn:microsoft.com/office/officeart/2005/8/layout/list1"/>
    <dgm:cxn modelId="{CC4B5602-71E0-416F-B0F9-E7829C96D26E}" type="presParOf" srcId="{AFD599EA-2EF2-4C7C-9CA4-17D7400F7911}" destId="{10FB352C-E98B-4518-B5BA-BF4BA509E5F7}" srcOrd="1" destOrd="0" presId="urn:microsoft.com/office/officeart/2005/8/layout/list1"/>
    <dgm:cxn modelId="{D45F00F8-E249-40A2-8086-0A04FF66D721}" type="presParOf" srcId="{74421F65-97D1-42C2-8A14-7A8121AA6F42}" destId="{776A3411-B06D-4058-B611-F4C787010FF4}" srcOrd="33" destOrd="0" presId="urn:microsoft.com/office/officeart/2005/8/layout/list1"/>
    <dgm:cxn modelId="{4733E659-5ED7-4898-80ED-3D38776ED5E1}" type="presParOf" srcId="{74421F65-97D1-42C2-8A14-7A8121AA6F42}" destId="{0EDF5232-741C-454B-B2C1-D10A0C4B6D49}" srcOrd="34" destOrd="0" presId="urn:microsoft.com/office/officeart/2005/8/layout/list1"/>
    <dgm:cxn modelId="{BE646609-9A78-40E4-B58A-1275B3EC0B19}" type="presParOf" srcId="{74421F65-97D1-42C2-8A14-7A8121AA6F42}" destId="{EF4FACBE-1EEE-439C-966D-D8B14CAB9EED}" srcOrd="35" destOrd="0" presId="urn:microsoft.com/office/officeart/2005/8/layout/list1"/>
    <dgm:cxn modelId="{2656635E-381C-4EE6-BC69-447EC3DAAC9A}" type="presParOf" srcId="{74421F65-97D1-42C2-8A14-7A8121AA6F42}" destId="{C0CC2EDF-E57A-4B5D-A19B-2E510AE3223F}" srcOrd="36" destOrd="0" presId="urn:microsoft.com/office/officeart/2005/8/layout/list1"/>
    <dgm:cxn modelId="{DD41162A-6FDF-49C9-8DB9-4D2DC4A57796}" type="presParOf" srcId="{C0CC2EDF-E57A-4B5D-A19B-2E510AE3223F}" destId="{42A8EC99-1D4F-4F13-92C0-85D6A65651BB}" srcOrd="0" destOrd="0" presId="urn:microsoft.com/office/officeart/2005/8/layout/list1"/>
    <dgm:cxn modelId="{95CD4D07-4663-42ED-BEA9-25ACE41F3956}" type="presParOf" srcId="{C0CC2EDF-E57A-4B5D-A19B-2E510AE3223F}" destId="{62393BB0-914F-4FB0-A146-4378DA4FA502}" srcOrd="1" destOrd="0" presId="urn:microsoft.com/office/officeart/2005/8/layout/list1"/>
    <dgm:cxn modelId="{06E81F37-7323-416C-9B48-E88DECA963E6}" type="presParOf" srcId="{74421F65-97D1-42C2-8A14-7A8121AA6F42}" destId="{8FB9D29F-BE27-41C0-ADD0-A370B3E3181D}" srcOrd="37" destOrd="0" presId="urn:microsoft.com/office/officeart/2005/8/layout/list1"/>
    <dgm:cxn modelId="{DFD955EC-35B2-42D0-A613-1D2E59002EB6}" type="presParOf" srcId="{74421F65-97D1-42C2-8A14-7A8121AA6F42}" destId="{E56E2424-5930-4E50-882B-DFE95017A32B}" srcOrd="3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395D69-5FB8-4C0A-A8FE-08E25ABC6F5F}">
      <dsp:nvSpPr>
        <dsp:cNvPr id="0" name=""/>
        <dsp:cNvSpPr/>
      </dsp:nvSpPr>
      <dsp:spPr>
        <a:xfrm>
          <a:off x="4114800" y="1872170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FD0111-8387-430E-80E7-A63AD368B33B}">
      <dsp:nvSpPr>
        <dsp:cNvPr id="0" name=""/>
        <dsp:cNvSpPr/>
      </dsp:nvSpPr>
      <dsp:spPr>
        <a:xfrm>
          <a:off x="1862986" y="1872170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358CEA-C7B0-41C8-8F93-B8EDC9319BF7}">
      <dsp:nvSpPr>
        <dsp:cNvPr id="0" name=""/>
        <dsp:cNvSpPr/>
      </dsp:nvSpPr>
      <dsp:spPr>
        <a:xfrm>
          <a:off x="2253797" y="11168"/>
          <a:ext cx="3722005" cy="186100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الانحراف الفكري يهدم الدين من:</a:t>
          </a:r>
          <a:endParaRPr lang="en-US" sz="3600" kern="1200" dirty="0"/>
        </a:p>
      </dsp:txBody>
      <dsp:txXfrm>
        <a:off x="2253797" y="11168"/>
        <a:ext cx="3722005" cy="1861002"/>
      </dsp:txXfrm>
    </dsp:sp>
    <dsp:sp modelId="{8851FA89-A6D5-4752-B2B5-1B45C252639F}">
      <dsp:nvSpPr>
        <dsp:cNvPr id="0" name=""/>
        <dsp:cNvSpPr/>
      </dsp:nvSpPr>
      <dsp:spPr>
        <a:xfrm>
          <a:off x="1984" y="2653792"/>
          <a:ext cx="3722005" cy="186100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u="sng" kern="1200" dirty="0" smtClean="0"/>
            <a:t>خارجه</a:t>
          </a:r>
          <a:r>
            <a:rPr lang="ar-SA" sz="3600" b="1" u="none" kern="1200" dirty="0" smtClean="0"/>
            <a:t>: </a:t>
          </a:r>
          <a:r>
            <a:rPr lang="ar-SA" sz="3600" u="none" kern="1200" dirty="0" smtClean="0">
              <a:solidFill>
                <a:schemeClr val="tx1"/>
              </a:solidFill>
            </a:rPr>
            <a:t>إقبال</a:t>
          </a:r>
          <a:r>
            <a:rPr lang="ar-SA" sz="3600" kern="1200" dirty="0" smtClean="0">
              <a:solidFill>
                <a:schemeClr val="tx1"/>
              </a:solidFill>
            </a:rPr>
            <a:t> بعض الشباب على الثقافات و الأفكار غير الإسلامية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1984" y="2653792"/>
        <a:ext cx="3722005" cy="1861002"/>
      </dsp:txXfrm>
    </dsp:sp>
    <dsp:sp modelId="{DBC64A4F-79B2-4783-867C-74A2EBDCD6DE}">
      <dsp:nvSpPr>
        <dsp:cNvPr id="0" name=""/>
        <dsp:cNvSpPr/>
      </dsp:nvSpPr>
      <dsp:spPr>
        <a:xfrm>
          <a:off x="4505610" y="2653792"/>
          <a:ext cx="3722005" cy="186100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u="sng" kern="1200" dirty="0" smtClean="0"/>
            <a:t>داخله:</a:t>
          </a:r>
          <a:r>
            <a:rPr lang="ar-SA" sz="3600" b="1" u="none" kern="1200" dirty="0" smtClean="0"/>
            <a:t> </a:t>
          </a:r>
          <a:r>
            <a:rPr lang="ar-SA" sz="3600" kern="1200" dirty="0" smtClean="0">
              <a:solidFill>
                <a:schemeClr val="tx1"/>
              </a:solidFill>
            </a:rPr>
            <a:t>الخروج من سنن الاعتدال و  الوسطية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4505610" y="2653792"/>
        <a:ext cx="3722005" cy="18610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8930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847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82827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08749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8440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93902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33822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09042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2894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9608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2775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589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12119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559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388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069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0371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8332EC2-DCD3-477A-ADFC-F382B66A45F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5122C1E-FF0D-47EB-BD9A-61CFF88C81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278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quran.ksu.edu.sa/tafseer/tabary/sura24-aya31.html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quran.v22v.net/tafseer-2815-24.html" TargetMode="External"/><Relationship Id="rId2" Type="http://schemas.openxmlformats.org/officeDocument/2006/relationships/hyperlink" Target="http://quran.v22v.net/tafseer-2814-24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www.youtube.com/watch?v=J0AU4XMzvLs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2133600"/>
            <a:ext cx="5308866" cy="2336796"/>
          </a:xfrm>
        </p:spPr>
        <p:txBody>
          <a:bodyPr/>
          <a:lstStyle/>
          <a:p>
            <a:r>
              <a:rPr lang="ar-SA" b="1" dirty="0" smtClean="0"/>
              <a:t>أهم المشكلات الاجتماعية و سبل الوقاية منها و علاجها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2.bp.blogspot.com/-gEU7R8JGOco/TkcdmQyj27I/AAAAAAAAB1M/KAG8QBzp_40/s1600/1280908035The-power-of-good-decision-mak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550801"/>
            <a:ext cx="2362200" cy="18808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7033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سبل الوقاية من المشكلات السابقة و علاجها: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2800" b="1" dirty="0" smtClean="0"/>
              <a:t>1- تحصين الشباب بالثقافة الإسلامية الواعية </a:t>
            </a:r>
            <a:r>
              <a:rPr lang="ar-SA" sz="2800" dirty="0" smtClean="0"/>
              <a:t>من خلال الاهتمام بالرعاية الأسرية و البرامج الإعلامية الدينية</a:t>
            </a:r>
          </a:p>
          <a:p>
            <a:pPr marL="0" indent="0" algn="r" rtl="1">
              <a:buNone/>
            </a:pPr>
            <a:r>
              <a:rPr lang="ar-SA" sz="2800" b="1" dirty="0" smtClean="0"/>
              <a:t>2- الإكثار من ذكر القصص و النماذج و المواقف التاريخية </a:t>
            </a:r>
            <a:r>
              <a:rPr lang="ar-SA" sz="2800" dirty="0" smtClean="0"/>
              <a:t>لرجال أو نساء كانوا موضع القدوة الصالحة</a:t>
            </a:r>
          </a:p>
          <a:p>
            <a:pPr marL="0" indent="0" algn="r" rtl="1">
              <a:buNone/>
            </a:pPr>
            <a:r>
              <a:rPr lang="ar-SA" sz="2800" b="1" dirty="0" smtClean="0"/>
              <a:t>3- حث الشباب و الفتيات على الزواج المبكر </a:t>
            </a:r>
            <a:r>
              <a:rPr lang="ar-SA" sz="2800" dirty="0" smtClean="0"/>
              <a:t>لتحصينهم ضد الإغراءات و المفاسد</a:t>
            </a:r>
            <a:endParaRPr lang="en-US" sz="2800" dirty="0"/>
          </a:p>
        </p:txBody>
      </p:sp>
      <p:pic>
        <p:nvPicPr>
          <p:cNvPr id="9218" name="Picture 2" descr="http://al3loom.com/wp-content/uploads/2012/10/leader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09" y="4907622"/>
            <a:ext cx="2740025" cy="2055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402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95400"/>
            <a:ext cx="8057186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/>
              <a:t>4- عدم التهاون مع النساء المتبرجات ومنع الخلوة والمحادثات الفاتنة معهن ، ومنع الاختلاط المحرم في المجالس والمنتديات ونحوها.</a:t>
            </a:r>
          </a:p>
          <a:p>
            <a:pPr algn="r"/>
            <a:r>
              <a:rPr lang="ar-SA" sz="2400" b="1" dirty="0" smtClean="0"/>
              <a:t>قال تعالى:</a:t>
            </a:r>
            <a:r>
              <a:rPr lang="ar-SA" sz="2400" b="1" dirty="0"/>
              <a:t> </a:t>
            </a:r>
            <a:r>
              <a:rPr lang="ar-SA" sz="2400" b="1" dirty="0" smtClean="0">
                <a:solidFill>
                  <a:srgbClr val="00B050"/>
                </a:solidFill>
              </a:rPr>
              <a:t>((قُل </a:t>
            </a:r>
            <a:r>
              <a:rPr lang="ar-SA" sz="2400" b="1" dirty="0">
                <a:solidFill>
                  <a:srgbClr val="00B050"/>
                </a:solidFill>
              </a:rPr>
              <a:t>لِّلْمُؤْمِنِينَ يَغُضُّوا مِنْ أَبْصَارِهِمْ وَيَحْفَظُوا فُرُوجَهُمْ ۚ </a:t>
            </a:r>
            <a:r>
              <a:rPr lang="ar-SA" sz="2400" b="1" dirty="0" err="1">
                <a:solidFill>
                  <a:srgbClr val="00B050"/>
                </a:solidFill>
              </a:rPr>
              <a:t>ذَٰلِكَ</a:t>
            </a:r>
            <a:r>
              <a:rPr lang="ar-SA" sz="2400" b="1" dirty="0">
                <a:solidFill>
                  <a:srgbClr val="00B050"/>
                </a:solidFill>
              </a:rPr>
              <a:t> </a:t>
            </a:r>
            <a:r>
              <a:rPr lang="ar-SA" sz="2400" b="1" dirty="0" err="1">
                <a:solidFill>
                  <a:srgbClr val="00B050"/>
                </a:solidFill>
              </a:rPr>
              <a:t>أَزْكَىٰ</a:t>
            </a:r>
            <a:r>
              <a:rPr lang="ar-SA" sz="2400" b="1" dirty="0">
                <a:solidFill>
                  <a:srgbClr val="00B050"/>
                </a:solidFill>
              </a:rPr>
              <a:t> لَهُمْ ۗ إِنَّ اللَّهَ خَبِيرٌ بِمَا يَصْنَعُونَ (30) </a:t>
            </a:r>
            <a:r>
              <a:rPr lang="ar-SA" sz="2400" b="1" dirty="0">
                <a:solidFill>
                  <a:srgbClr val="00B050"/>
                </a:solidFill>
                <a:hlinkClick r:id="rId2"/>
              </a:rPr>
              <a:t>وَقُل لِّلْمُؤْمِنَاتِ يَغْضُضْنَ مِنْ أَبْصَارِهِنَّ وَيَحْفَظْنَ </a:t>
            </a:r>
            <a:r>
              <a:rPr lang="ar-SA" sz="2400" b="1" dirty="0" smtClean="0">
                <a:solidFill>
                  <a:srgbClr val="00B050"/>
                </a:solidFill>
                <a:hlinkClick r:id="rId2"/>
              </a:rPr>
              <a:t>فُرُوجَهُنَّ</a:t>
            </a:r>
            <a:r>
              <a:rPr lang="ar-SA" sz="2400" b="1" dirty="0" smtClean="0">
                <a:solidFill>
                  <a:srgbClr val="00B050"/>
                </a:solidFill>
              </a:rPr>
              <a:t>))</a:t>
            </a:r>
          </a:p>
          <a:p>
            <a:pPr algn="r"/>
            <a:endParaRPr lang="ar-SA" sz="2400" b="1" dirty="0"/>
          </a:p>
          <a:p>
            <a:pPr algn="r"/>
            <a:r>
              <a:rPr lang="ar-SA" sz="2400" b="1" dirty="0" smtClean="0"/>
              <a:t>5- إنزال العقوبات الشرعية بالمفسدين والمنحرفين والمجرمين ، وعدم التهاون معهم لما يسببونه</a:t>
            </a:r>
          </a:p>
          <a:p>
            <a:pPr algn="r"/>
            <a:r>
              <a:rPr lang="ar-SA" sz="2400" b="1" dirty="0" smtClean="0"/>
              <a:t>من أضرار ومفاسد دينية واخلاقية وصحية ومعيشية </a:t>
            </a:r>
            <a:r>
              <a:rPr lang="ar-SA" sz="2400" b="1" dirty="0" smtClean="0">
                <a:solidFill>
                  <a:srgbClr val="00B050"/>
                </a:solidFill>
              </a:rPr>
              <a:t>. قال تعالى ( ولكم في القصاص حياة يا أولي الألباب لعلكم تتقون ).</a:t>
            </a:r>
            <a:endParaRPr lang="ar-SA" sz="2400" b="1" dirty="0">
              <a:solidFill>
                <a:srgbClr val="00B050"/>
              </a:solidFill>
            </a:endParaRPr>
          </a:p>
        </p:txBody>
      </p:sp>
      <p:pic>
        <p:nvPicPr>
          <p:cNvPr id="3" name="Picture 2" descr="http://al3loom.com/wp-content/uploads/2012/10/leader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09" y="4907622"/>
            <a:ext cx="2740025" cy="2055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320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08720"/>
            <a:ext cx="7967901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المشكلة الرابعة : </a:t>
            </a:r>
            <a:r>
              <a:rPr lang="ar-SA" sz="2800" b="1" dirty="0" smtClean="0"/>
              <a:t>فشو الفواحش الأخلاقية : </a:t>
            </a:r>
            <a:r>
              <a:rPr lang="ar-SA" sz="2800" b="1" dirty="0" smtClean="0">
                <a:solidFill>
                  <a:srgbClr val="00B050"/>
                </a:solidFill>
              </a:rPr>
              <a:t>( كالزنا </a:t>
            </a:r>
            <a:r>
              <a:rPr lang="ar-SA" sz="2800" b="1" dirty="0" smtClean="0"/>
              <a:t>، </a:t>
            </a:r>
            <a:r>
              <a:rPr lang="ar-SA" sz="2800" b="1" dirty="0" smtClean="0">
                <a:solidFill>
                  <a:srgbClr val="00B050"/>
                </a:solidFill>
              </a:rPr>
              <a:t>واللواط</a:t>
            </a:r>
            <a:r>
              <a:rPr lang="ar-SA" sz="2800" b="1" dirty="0" smtClean="0"/>
              <a:t> ، </a:t>
            </a:r>
            <a:r>
              <a:rPr lang="ar-SA" sz="2800" b="1" dirty="0" smtClean="0">
                <a:solidFill>
                  <a:srgbClr val="00B050"/>
                </a:solidFill>
              </a:rPr>
              <a:t>والقذف</a:t>
            </a:r>
            <a:r>
              <a:rPr lang="ar-SA" sz="2800" b="1" dirty="0" smtClean="0"/>
              <a:t> ،</a:t>
            </a:r>
            <a:r>
              <a:rPr lang="ar-SA" sz="2800" b="1" dirty="0" smtClean="0">
                <a:solidFill>
                  <a:srgbClr val="00B050"/>
                </a:solidFill>
              </a:rPr>
              <a:t> والاختلاط </a:t>
            </a:r>
            <a:r>
              <a:rPr lang="ar-SA" sz="2800" b="1" dirty="0" smtClean="0"/>
              <a:t>) : </a:t>
            </a:r>
          </a:p>
          <a:p>
            <a:pPr algn="r"/>
            <a:endParaRPr lang="ar-SA" sz="2400" b="1" dirty="0" smtClean="0"/>
          </a:p>
          <a:p>
            <a:pPr algn="r"/>
            <a:r>
              <a:rPr lang="ar-SA" sz="2400" b="1" dirty="0" smtClean="0"/>
              <a:t>حرم الله سبحانه وتعالى الفواحش بشتى أنواعها ، ليبقى المجتمع سليما نظيفا نقيا ، ماديا ومعنويا وصحيا ،</a:t>
            </a:r>
          </a:p>
          <a:p>
            <a:pPr algn="r"/>
            <a:r>
              <a:rPr lang="ar-SA" sz="2400" b="1" dirty="0" smtClean="0"/>
              <a:t> </a:t>
            </a:r>
            <a:r>
              <a:rPr lang="ar-SA" sz="2400" b="1" dirty="0" smtClean="0">
                <a:solidFill>
                  <a:srgbClr val="00B050"/>
                </a:solidFill>
              </a:rPr>
              <a:t>قال تعالى ( و لا تقربوا الفواحش ماظهر منها وما بطن ) .</a:t>
            </a:r>
          </a:p>
          <a:p>
            <a:pPr algn="r"/>
            <a:r>
              <a:rPr lang="ar-SA" sz="2400" b="1" dirty="0" smtClean="0"/>
              <a:t>ومن هذه الفواحش </a:t>
            </a:r>
            <a:r>
              <a:rPr lang="ar-SA" sz="2400" b="1" dirty="0" err="1" smtClean="0"/>
              <a:t>مايلي</a:t>
            </a:r>
            <a:r>
              <a:rPr lang="ar-SA" sz="2400" b="1" dirty="0" smtClean="0"/>
              <a:t>  </a:t>
            </a:r>
            <a:r>
              <a:rPr lang="ar-SA" b="1" dirty="0" smtClean="0"/>
              <a:t>:</a:t>
            </a:r>
          </a:p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1- الزنا </a:t>
            </a:r>
            <a:r>
              <a:rPr lang="ar-SA" sz="2800" b="1" dirty="0" smtClean="0"/>
              <a:t>:</a:t>
            </a:r>
            <a:r>
              <a:rPr lang="ar-SA" sz="2000" b="1" dirty="0" smtClean="0"/>
              <a:t> وهو وطء المكلف المختار امرأة مشتهاة من القبل بلا شبهة.</a:t>
            </a:r>
          </a:p>
          <a:p>
            <a:pPr algn="r"/>
            <a:r>
              <a:rPr lang="ar-SA" b="1" dirty="0" smtClean="0">
                <a:solidFill>
                  <a:srgbClr val="00B050"/>
                </a:solidFill>
              </a:rPr>
              <a:t>حكمه : </a:t>
            </a:r>
            <a:r>
              <a:rPr lang="ar-SA" b="1" dirty="0" smtClean="0"/>
              <a:t>محرم وهو من كبائر الذنوب  </a:t>
            </a:r>
            <a:r>
              <a:rPr lang="ar-SA" sz="2000" b="1" dirty="0" smtClean="0">
                <a:solidFill>
                  <a:srgbClr val="00B050"/>
                </a:solidFill>
              </a:rPr>
              <a:t>، قال تعالى ( ولا تقربوا الزنا إنه كان فاحشة وساء سبيلا ) .</a:t>
            </a:r>
          </a:p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الحكمة من تحريمه :</a:t>
            </a:r>
          </a:p>
          <a:p>
            <a:pPr algn="r"/>
            <a:r>
              <a:rPr lang="ar-SA" sz="2000" b="1" dirty="0" smtClean="0"/>
              <a:t>لما له من مفاسد وأضرار على الفرد و المجتمع ، </a:t>
            </a:r>
            <a:r>
              <a:rPr lang="ar-SA" sz="2000" b="1" dirty="0" smtClean="0">
                <a:solidFill>
                  <a:srgbClr val="FF0000"/>
                </a:solidFill>
              </a:rPr>
              <a:t>ومن أهمها ما يلي </a:t>
            </a:r>
            <a:r>
              <a:rPr lang="ar-SA" sz="2000" b="1" dirty="0" smtClean="0"/>
              <a:t>: </a:t>
            </a:r>
          </a:p>
          <a:p>
            <a:pPr algn="r"/>
            <a:r>
              <a:rPr lang="ar-SA" sz="2000" b="1" dirty="0" smtClean="0"/>
              <a:t>1- يسبب أمراض فتاكة كالإيدز والسيلان كما أنه سبب في العذاب يوم القيامة لأنه من الكبائر .</a:t>
            </a:r>
          </a:p>
          <a:p>
            <a:pPr algn="r"/>
            <a:r>
              <a:rPr lang="ar-SA" sz="2000" b="1" dirty="0" smtClean="0"/>
              <a:t>2- يفسد نظام البيت ويقطع العلاقة بين الزوجين .</a:t>
            </a:r>
          </a:p>
          <a:p>
            <a:pPr algn="r"/>
            <a:r>
              <a:rPr lang="ar-SA" sz="2000" b="1" dirty="0" smtClean="0"/>
              <a:t>3- لا يشبع الرغبات الروحية والنفسية التي هي من مقاصد الزواج الشرعي .</a:t>
            </a:r>
          </a:p>
          <a:p>
            <a:pPr algn="r"/>
            <a:r>
              <a:rPr lang="ar-SA" sz="2000" b="1" dirty="0" smtClean="0"/>
              <a:t>4- انه سبب في العزوف عن الزواج الشرعي 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61055" y="908720"/>
            <a:ext cx="8069900" cy="9144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 descr="http://cdn.akhbaar24.com/c84014e3-3a9f-4cc4-933f-e5e163dc13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1901825" cy="1509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211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382000" cy="61247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2- اللواط </a:t>
            </a:r>
            <a:r>
              <a:rPr lang="ar-SA" sz="2800" dirty="0" smtClean="0"/>
              <a:t>: وهو إتيان الذكر الذكر في دبره . والفعل منسوب الى قوم لوط </a:t>
            </a:r>
            <a:r>
              <a:rPr lang="ar-SA" sz="2800" b="1" dirty="0" smtClean="0">
                <a:solidFill>
                  <a:srgbClr val="FF0000"/>
                </a:solidFill>
              </a:rPr>
              <a:t>.حكمه : </a:t>
            </a:r>
            <a:r>
              <a:rPr lang="ar-SA" sz="2800" dirty="0" smtClean="0"/>
              <a:t>محرم وهو  من كبائر الذنوب .</a:t>
            </a:r>
          </a:p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الحكمة من تحريمه :</a:t>
            </a:r>
            <a:r>
              <a:rPr lang="ar-SA" sz="2800" b="1" dirty="0" smtClean="0"/>
              <a:t> لانه من أكبر الفواحش التي تسبب فساد الدين والخلق ، والفطرة و الأسرة ، </a:t>
            </a:r>
          </a:p>
          <a:p>
            <a:pPr algn="r"/>
            <a:r>
              <a:rPr lang="ar-SA" sz="2800" dirty="0" smtClean="0"/>
              <a:t>ولهذا كان عقاب مرتكبيها مناسبا لبشاعة فعلهم ، فخسف الله الأرض بقوم لوط وأمطر عليهم الحجارة </a:t>
            </a:r>
            <a:r>
              <a:rPr lang="ar-SA" sz="2800" b="1" dirty="0" smtClean="0"/>
              <a:t>.</a:t>
            </a:r>
          </a:p>
          <a:p>
            <a:pPr algn="r"/>
            <a:r>
              <a:rPr lang="ar-SA" sz="2800" b="1" dirty="0" smtClean="0">
                <a:solidFill>
                  <a:srgbClr val="00B050"/>
                </a:solidFill>
              </a:rPr>
              <a:t>قال تعالى ( فلما جاء أمرنا جعلنا عاليها سافلها و أمطرنا عليها حجارة من سجيل منضود ).</a:t>
            </a:r>
            <a:endParaRPr lang="ar-SA" sz="2800" b="1" dirty="0">
              <a:solidFill>
                <a:srgbClr val="00B050"/>
              </a:solidFill>
            </a:endParaRPr>
          </a:p>
          <a:p>
            <a:pPr algn="r"/>
            <a:r>
              <a:rPr lang="ar-SA" sz="2800" b="1" u="sng" dirty="0" smtClean="0">
                <a:solidFill>
                  <a:srgbClr val="FF0000"/>
                </a:solidFill>
              </a:rPr>
              <a:t>ومن الأخطار والأضرار المترتبة على فعل اللواط ما يلي :</a:t>
            </a:r>
          </a:p>
          <a:p>
            <a:pPr algn="r"/>
            <a:r>
              <a:rPr lang="ar-SA" sz="2800" b="1" dirty="0" smtClean="0"/>
              <a:t>1- مقت الله سبحانه وتعالى ولعنته .</a:t>
            </a:r>
          </a:p>
          <a:p>
            <a:pPr algn="r"/>
            <a:r>
              <a:rPr lang="ar-SA" sz="2800" b="1" dirty="0" smtClean="0"/>
              <a:t>2- يسبب انصراف الرجل عن المرأة .</a:t>
            </a:r>
          </a:p>
          <a:p>
            <a:pPr algn="r"/>
            <a:r>
              <a:rPr lang="ar-SA" sz="2800" b="1" dirty="0" smtClean="0"/>
              <a:t>3- يسبب أمراض فتاكة مثل الحمى التيفودية والدوسنطاريا .</a:t>
            </a:r>
          </a:p>
          <a:p>
            <a:pPr algn="r"/>
            <a:r>
              <a:rPr lang="ar-SA" sz="2800" b="1" dirty="0" smtClean="0"/>
              <a:t>4- اللواط لوثة أخلاقية ، ومرض نفسي ، وفساد للطباع . </a:t>
            </a:r>
          </a:p>
          <a:p>
            <a:pPr algn="r"/>
            <a:endParaRPr lang="ar-SA" sz="2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05539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990600"/>
            <a:ext cx="7624649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3</a:t>
            </a:r>
            <a:r>
              <a:rPr lang="ar-SA" dirty="0" smtClean="0">
                <a:solidFill>
                  <a:srgbClr val="FF0000"/>
                </a:solidFill>
              </a:rPr>
              <a:t>- القذف </a:t>
            </a:r>
            <a:r>
              <a:rPr lang="ar-SA" dirty="0" smtClean="0"/>
              <a:t>: وهو رمي الغير ذكرا كان أو أنثى بالزنا في معرض التعيير ، أو حال رفض النسب ،</a:t>
            </a:r>
          </a:p>
          <a:p>
            <a:pPr algn="r"/>
            <a:r>
              <a:rPr lang="ar-SA" dirty="0" smtClean="0"/>
              <a:t> مما يوجب الحد . </a:t>
            </a:r>
          </a:p>
          <a:p>
            <a:pPr algn="r"/>
            <a:r>
              <a:rPr lang="ar-SA" b="1" dirty="0" smtClean="0">
                <a:solidFill>
                  <a:srgbClr val="FF0000"/>
                </a:solidFill>
              </a:rPr>
              <a:t>حكم القذف : </a:t>
            </a:r>
            <a:r>
              <a:rPr lang="ar-SA" dirty="0" smtClean="0"/>
              <a:t>محرم بالكتاب والسنة واجماع الأمة . </a:t>
            </a:r>
          </a:p>
          <a:p>
            <a:pPr algn="r"/>
            <a:r>
              <a:rPr lang="ar-SA" b="1" dirty="0" smtClean="0">
                <a:solidFill>
                  <a:srgbClr val="00B050"/>
                </a:solidFill>
              </a:rPr>
              <a:t>قال تعالى  (</a:t>
            </a:r>
            <a:r>
              <a:rPr lang="ar-SA" b="1" dirty="0">
                <a:solidFill>
                  <a:srgbClr val="00B050"/>
                </a:solidFill>
              </a:rPr>
              <a:t> </a:t>
            </a:r>
            <a:r>
              <a:rPr lang="ar-SA" b="1" dirty="0">
                <a:solidFill>
                  <a:srgbClr val="00B050"/>
                </a:solidFill>
                <a:hlinkClick r:id="rId2" tooltip="إِنَّ الَّذِينَ يَرْمُونَ الْمُحْصَنَاتِ الْغَافِلَاتِ الْمُؤْمِنَاتِ لُعِنُوا فِي الدُّنْيَا وَالْآخِرَةِ وَلَهُمْ عَذَابٌ عَظِيمٌ"/>
              </a:rPr>
              <a:t>إِنَّ الَّذِينَ يَرْمُونَ الْمُحْصَنَاتِ الْغَافِلَاتِ الْمُؤْمِنَاتِ لُعِنُوا فِي الدُّنْيَا وَالْآخِرَةِ وَلَهُمْ عَذَابٌ عَظِيمٌ</a:t>
            </a:r>
            <a:r>
              <a:rPr lang="ar-SA" b="1" dirty="0">
                <a:solidFill>
                  <a:srgbClr val="00B050"/>
                </a:solidFill>
              </a:rPr>
              <a:t> [23</a:t>
            </a:r>
            <a:r>
              <a:rPr lang="ar-SA" b="1" dirty="0" smtClean="0">
                <a:solidFill>
                  <a:srgbClr val="00B050"/>
                </a:solidFill>
              </a:rPr>
              <a:t>]</a:t>
            </a:r>
          </a:p>
          <a:p>
            <a:pPr algn="r"/>
            <a:r>
              <a:rPr lang="ar-SA" b="1" dirty="0">
                <a:solidFill>
                  <a:srgbClr val="00B050"/>
                </a:solidFill>
              </a:rPr>
              <a:t> </a:t>
            </a:r>
            <a:r>
              <a:rPr lang="ar-SA" b="1" dirty="0">
                <a:solidFill>
                  <a:srgbClr val="00B050"/>
                </a:solidFill>
                <a:hlinkClick r:id="rId3" tooltip="يَوْمَ تَشْهَدُ عَلَيْهِمْ أَلْسِنَتُهُمْ وَأَيْدِيهِمْ وَأَرْجُلُهُمْ بِمَا كَانُوا يَعْمَلُونَ"/>
              </a:rPr>
              <a:t>يَوْمَ تَشْهَدُ عَلَيْهِمْ أَلْسِنَتُهُمْ وَأَيْدِيهِمْ وَأَرْجُلُهُمْ بِمَا كَانُوا يَعْمَلُونَ</a:t>
            </a:r>
            <a:r>
              <a:rPr lang="ar-SA" b="1" dirty="0">
                <a:solidFill>
                  <a:srgbClr val="00B050"/>
                </a:solidFill>
              </a:rPr>
              <a:t> [24</a:t>
            </a:r>
            <a:r>
              <a:rPr lang="ar-SA" b="1" dirty="0" smtClean="0">
                <a:solidFill>
                  <a:srgbClr val="00B050"/>
                </a:solidFill>
              </a:rPr>
              <a:t>])</a:t>
            </a:r>
          </a:p>
          <a:p>
            <a:pPr algn="r"/>
            <a:endParaRPr lang="ar-SA" b="1" dirty="0">
              <a:solidFill>
                <a:srgbClr val="00B050"/>
              </a:solidFill>
            </a:endParaRPr>
          </a:p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الحكمة من تحريمه : </a:t>
            </a:r>
            <a:r>
              <a:rPr lang="ar-SA" dirty="0" smtClean="0"/>
              <a:t>تقدم الكلام على الحكمة من تحريم الزنا انه لبشاعة هذه الجرائم كان الرمي والقذف </a:t>
            </a:r>
          </a:p>
          <a:p>
            <a:pPr algn="r"/>
            <a:r>
              <a:rPr lang="ar-SA" dirty="0" smtClean="0"/>
              <a:t>والإتهام بها شنيعا وذلك لحماية الأعراض وصونها عن التهم والطعون ، والمحافظة على سمعة الإنسان </a:t>
            </a:r>
          </a:p>
          <a:p>
            <a:pPr algn="r"/>
            <a:r>
              <a:rPr lang="ar-SA" dirty="0" smtClean="0"/>
              <a:t>و صيانة كرامته وسمعته . </a:t>
            </a:r>
          </a:p>
          <a:p>
            <a:pPr algn="r"/>
            <a:endParaRPr lang="ar-SA" b="1" dirty="0">
              <a:solidFill>
                <a:srgbClr val="FF0000"/>
              </a:solidFill>
            </a:endParaRPr>
          </a:p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العقوبة والمخاطر المترتبة على القذف : </a:t>
            </a:r>
            <a:r>
              <a:rPr lang="ar-SA" dirty="0" smtClean="0"/>
              <a:t>رتب الله سبحانه عليها عقوبة تناسب هذا الاتهام بلا دليل ، </a:t>
            </a:r>
          </a:p>
          <a:p>
            <a:pPr algn="r"/>
            <a:r>
              <a:rPr lang="ar-SA" dirty="0" smtClean="0"/>
              <a:t>وهو جلد القاذف 80 جلدة ووصفه بالفاسق وعدم قبول شهادته .</a:t>
            </a:r>
          </a:p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اما مخاطره فهي : </a:t>
            </a:r>
            <a:r>
              <a:rPr lang="ar-SA" dirty="0" smtClean="0"/>
              <a:t>لحوق العار بالمقذوف والمقذوفة وأقربائهما ويتسبب في تفكك الأسر و انهيارها ، </a:t>
            </a:r>
          </a:p>
          <a:p>
            <a:pPr algn="r"/>
            <a:r>
              <a:rPr lang="ar-SA" dirty="0" smtClean="0"/>
              <a:t>كما يؤدي إلى الأحقاد والعداوة بين أفراد الأسرة .</a:t>
            </a:r>
          </a:p>
        </p:txBody>
      </p:sp>
      <p:pic>
        <p:nvPicPr>
          <p:cNvPr id="12290" name="Picture 2" descr="http://www.ahram.org.eg/archive/MediaFiles/2011/10/13/221-1-12_12_10_2011_16_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24110">
            <a:off x="307611" y="5213102"/>
            <a:ext cx="2206625" cy="1467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561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6318"/>
            <a:ext cx="8001000" cy="63709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dirty="0" smtClean="0">
                <a:solidFill>
                  <a:srgbClr val="FF0000"/>
                </a:solidFill>
              </a:rPr>
              <a:t>4- الإختلاط </a:t>
            </a:r>
            <a:r>
              <a:rPr lang="ar-SA" sz="2400" dirty="0" smtClean="0"/>
              <a:t>: هو اجتماع الرجال بالنساء غير المحارم من غير حاجة مشروعة ، </a:t>
            </a:r>
          </a:p>
          <a:p>
            <a:pPr algn="r"/>
            <a:r>
              <a:rPr lang="ar-SA" sz="2400" dirty="0" smtClean="0"/>
              <a:t>وذلك كالإختلاط في الحفلات العامة ، أو المناسبات ، أو المنتديات ، أو حال استقبال الزوار .</a:t>
            </a:r>
          </a:p>
          <a:p>
            <a:pPr algn="r"/>
            <a:endParaRPr lang="ar-SA" sz="2400" dirty="0"/>
          </a:p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حكمه : </a:t>
            </a:r>
            <a:r>
              <a:rPr lang="ar-SA" sz="2400" dirty="0" smtClean="0"/>
              <a:t>محرم ، لما له من أضرار ومخاطر كثيرة .</a:t>
            </a:r>
          </a:p>
          <a:p>
            <a:pPr algn="r"/>
            <a:r>
              <a:rPr lang="ar-SA" sz="2400" b="1" dirty="0" smtClean="0">
                <a:solidFill>
                  <a:srgbClr val="FF0000"/>
                </a:solidFill>
              </a:rPr>
              <a:t>الحكمة من تحريمة : </a:t>
            </a:r>
          </a:p>
          <a:p>
            <a:pPr algn="r"/>
            <a:r>
              <a:rPr lang="ar-SA" sz="2400" dirty="0" smtClean="0"/>
              <a:t>1- سد باب الفتنة ، ومنع وقوع الفواحش ، من تبرج ، وعري ، وزنا .</a:t>
            </a:r>
          </a:p>
          <a:p>
            <a:pPr algn="r"/>
            <a:r>
              <a:rPr lang="ar-SA" sz="2400" dirty="0" smtClean="0"/>
              <a:t>2- حفظ الأعراض ، والبقاء على الحياء عند الرجال والنساء على حد سواء .</a:t>
            </a:r>
          </a:p>
          <a:p>
            <a:pPr algn="r"/>
            <a:r>
              <a:rPr lang="ar-SA" sz="2400" dirty="0" smtClean="0"/>
              <a:t>3- تحقيق الطمأنينة ، والمحافظة على السلامة العقلية والنفسية . </a:t>
            </a:r>
          </a:p>
          <a:p>
            <a:pPr algn="r"/>
            <a:r>
              <a:rPr lang="ar-SA" sz="2400" dirty="0" smtClean="0"/>
              <a:t>4- المحافظة على تماسك الأسرة ، وحفظها من الشكوك ، والتهتك والتفكك .</a:t>
            </a:r>
          </a:p>
          <a:p>
            <a:pPr algn="r"/>
            <a:endParaRPr lang="ar-SA" sz="2400" dirty="0" smtClean="0"/>
          </a:p>
          <a:p>
            <a:pPr algn="r"/>
            <a:r>
              <a:rPr lang="ar-SA" sz="2400" b="1" u="sng" dirty="0" smtClean="0">
                <a:solidFill>
                  <a:srgbClr val="00B050"/>
                </a:solidFill>
              </a:rPr>
              <a:t>الاخطار المترتبة على الاختلاط : </a:t>
            </a:r>
          </a:p>
          <a:p>
            <a:pPr algn="r"/>
            <a:r>
              <a:rPr lang="ar-SA" sz="2400" dirty="0" smtClean="0"/>
              <a:t>1- فساد الأخلاق و إماتة الضمائر .</a:t>
            </a:r>
          </a:p>
          <a:p>
            <a:pPr algn="r"/>
            <a:r>
              <a:rPr lang="ar-SA" sz="2400" dirty="0"/>
              <a:t>2</a:t>
            </a:r>
            <a:r>
              <a:rPr lang="ar-SA" sz="2400" dirty="0" smtClean="0"/>
              <a:t>- ظهور الفواحش ، من تبرج وعري ، و زنا .</a:t>
            </a:r>
          </a:p>
          <a:p>
            <a:pPr algn="r"/>
            <a:r>
              <a:rPr lang="ar-SA" sz="2400" dirty="0" smtClean="0"/>
              <a:t>3- تدمير الأسرة ، وبالتالي تفكك المجتمع وسقوطه وحلول القلق و التوتر ، والأمراض النفسية والعصبية . </a:t>
            </a:r>
          </a:p>
          <a:p>
            <a:pPr algn="r"/>
            <a:r>
              <a:rPr lang="ar-SA" sz="2400" dirty="0" smtClean="0"/>
              <a:t> </a:t>
            </a:r>
            <a:endParaRPr lang="ar-SA" sz="2400" dirty="0"/>
          </a:p>
        </p:txBody>
      </p:sp>
      <p:pic>
        <p:nvPicPr>
          <p:cNvPr id="13314" name="Picture 2" descr="http://www.meshkat.net/sites/default/files/styles/250x188/public/image/77dd31d6a08a1fe88c017ebf3dd85408.jpg?itok=-xqZX93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2133600" cy="16044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195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371600"/>
            <a:ext cx="8000999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</a:rPr>
              <a:t>5- المخدرات و المسكرات والدخان : </a:t>
            </a:r>
          </a:p>
          <a:p>
            <a:pPr algn="r"/>
            <a:r>
              <a:rPr lang="ar-SA" sz="2800" b="1" dirty="0" smtClean="0">
                <a:solidFill>
                  <a:srgbClr val="FF0000"/>
                </a:solidFill>
              </a:rPr>
              <a:t>أولا : المخدرات : </a:t>
            </a:r>
          </a:p>
          <a:p>
            <a:pPr algn="r"/>
            <a:r>
              <a:rPr lang="ar-SA" sz="2800" b="1" dirty="0" smtClean="0">
                <a:solidFill>
                  <a:srgbClr val="00B050"/>
                </a:solidFill>
              </a:rPr>
              <a:t>تعريفه لغة : </a:t>
            </a:r>
            <a:r>
              <a:rPr lang="ar-SA" sz="2800" b="1" dirty="0" smtClean="0"/>
              <a:t>مأخوذ من الخدر ، وهو الكسل أو الفتور والستر .</a:t>
            </a:r>
          </a:p>
          <a:p>
            <a:pPr algn="r"/>
            <a:r>
              <a:rPr lang="ar-SA" sz="2800" b="1" dirty="0" smtClean="0">
                <a:solidFill>
                  <a:srgbClr val="00B050"/>
                </a:solidFill>
              </a:rPr>
              <a:t>اصطلاحا : </a:t>
            </a:r>
            <a:r>
              <a:rPr lang="ar-SA" sz="2800" b="1" dirty="0" smtClean="0"/>
              <a:t>هي مايغيب العقل والحواس ، دون أن يصحب ذلك نشوة . </a:t>
            </a:r>
          </a:p>
          <a:p>
            <a:pPr algn="r"/>
            <a:r>
              <a:rPr lang="ar-SA" sz="2800" b="1" dirty="0" smtClean="0">
                <a:solidFill>
                  <a:srgbClr val="00B050"/>
                </a:solidFill>
              </a:rPr>
              <a:t>التعريف الطبي : </a:t>
            </a:r>
            <a:r>
              <a:rPr lang="ar-SA" sz="2800" b="1" dirty="0" smtClean="0"/>
              <a:t>هي كل مادة تؤثر على الجهاز العصبي .</a:t>
            </a:r>
          </a:p>
          <a:p>
            <a:pPr algn="r"/>
            <a:r>
              <a:rPr lang="ar-SA" sz="2800" b="1" dirty="0" smtClean="0">
                <a:solidFill>
                  <a:srgbClr val="00B050"/>
                </a:solidFill>
              </a:rPr>
              <a:t>أنواع المخدرات : </a:t>
            </a:r>
            <a:r>
              <a:rPr lang="ar-SA" sz="2800" b="1" dirty="0" smtClean="0"/>
              <a:t>الحشيش ، الهيرون ، القات ، البنج . </a:t>
            </a:r>
          </a:p>
          <a:p>
            <a:pPr algn="r"/>
            <a:endParaRPr lang="ar-SA" sz="2800" b="1" dirty="0"/>
          </a:p>
        </p:txBody>
      </p:sp>
      <p:pic>
        <p:nvPicPr>
          <p:cNvPr id="19458" name="Picture 2" descr="http://www.drugs-abuse.com/wp-content/themes/sahifa/timthumb.php?src=/wp-content/uploads/2015/05/%D8%A7%D9%84%D8%A7%D8%AF%D9%85%D8%A7%D9%86-%D8%B9%D9%84%D9%89-%D8%A7%D9%84%D9%85%D8%AE%D8%AF%D8%B1%D8%A7%D8%AA.jpg&amp;h=330&amp;w=660amp;a=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50012">
            <a:off x="676332" y="4113903"/>
            <a:ext cx="3197225" cy="2156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428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76867" y="990600"/>
            <a:ext cx="6798734" cy="1303867"/>
          </a:xfrm>
        </p:spPr>
        <p:txBody>
          <a:bodyPr>
            <a:no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/>
            </a:r>
            <a:br>
              <a:rPr lang="ar-SA" sz="2400" b="1" dirty="0" smtClean="0">
                <a:solidFill>
                  <a:srgbClr val="FF0000"/>
                </a:solidFill>
              </a:rPr>
            </a:br>
            <a:r>
              <a:rPr lang="ar-SA" sz="2800" b="1" dirty="0" smtClean="0">
                <a:solidFill>
                  <a:srgbClr val="FF0000"/>
                </a:solidFill>
              </a:rPr>
              <a:t>ثانيا </a:t>
            </a:r>
            <a:r>
              <a:rPr lang="ar-SA" sz="2800" b="1" dirty="0">
                <a:solidFill>
                  <a:srgbClr val="FF0000"/>
                </a:solidFill>
              </a:rPr>
              <a:t>: المسكرات : </a:t>
            </a:r>
            <a:r>
              <a:rPr lang="ar-SA" sz="2400" b="1" dirty="0"/>
              <a:t>هي </a:t>
            </a:r>
            <a:r>
              <a:rPr lang="ar-SA" sz="2400" b="1" dirty="0" err="1"/>
              <a:t>مايغيب</a:t>
            </a:r>
            <a:r>
              <a:rPr lang="ar-SA" sz="2400" b="1" dirty="0"/>
              <a:t> العقل مع شعور بنشوة وميل الى البطش ، </a:t>
            </a:r>
            <a:r>
              <a:rPr lang="ar-SA" sz="2400" b="1" dirty="0" err="1"/>
              <a:t>والإنتقام</a:t>
            </a:r>
            <a:r>
              <a:rPr lang="ar-SA" sz="2400" b="1" dirty="0"/>
              <a:t> .</a:t>
            </a:r>
            <a:br>
              <a:rPr lang="ar-SA" sz="2400" b="1" dirty="0"/>
            </a:br>
            <a:r>
              <a:rPr lang="ar-SA" sz="2400" b="1" dirty="0">
                <a:solidFill>
                  <a:srgbClr val="FF0000"/>
                </a:solidFill>
              </a:rPr>
              <a:t/>
            </a:r>
            <a:br>
              <a:rPr lang="ar-SA" sz="2400" b="1" dirty="0">
                <a:solidFill>
                  <a:srgbClr val="FF0000"/>
                </a:solidFill>
              </a:rPr>
            </a:br>
            <a:endParaRPr lang="en-US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ar-SA" b="1" dirty="0">
                <a:solidFill>
                  <a:srgbClr val="00B050"/>
                </a:solidFill>
              </a:rPr>
              <a:t>أنواع المسكرات : </a:t>
            </a:r>
            <a:r>
              <a:rPr lang="ar-SA" b="1" dirty="0"/>
              <a:t>البيرة ، النبيذ ، العرق ، الويسكي . </a:t>
            </a:r>
            <a:br>
              <a:rPr lang="ar-SA" b="1" dirty="0"/>
            </a:br>
            <a:r>
              <a:rPr lang="ar-SA" b="1" dirty="0">
                <a:solidFill>
                  <a:srgbClr val="FF0000"/>
                </a:solidFill>
              </a:rPr>
              <a:t>س/ هل المخدرات و المسكرات شيء واحد ام لا </a:t>
            </a:r>
            <a:r>
              <a:rPr lang="ar-SA" b="1" dirty="0" smtClean="0">
                <a:solidFill>
                  <a:srgbClr val="FF0000"/>
                </a:solidFill>
              </a:rPr>
              <a:t>؟</a:t>
            </a:r>
          </a:p>
          <a:p>
            <a:pPr marL="0" indent="0" algn="r">
              <a:buNone/>
            </a:pPr>
            <a:r>
              <a:rPr lang="ar-SA" b="1" dirty="0"/>
              <a:t>ذهب القرافي الى أن – متناول المخدرات – غالبا – تغيب معه الحواس كالبصر والسمع واللمس والشم ، وأما </a:t>
            </a:r>
          </a:p>
          <a:p>
            <a:pPr marL="0" indent="0" algn="r">
              <a:buNone/>
            </a:pPr>
            <a:r>
              <a:rPr lang="ar-SA" b="1" dirty="0"/>
              <a:t>المسكرات فلا تغيب مع متناولها – غالبا – الحواس ، فهي جميعها تشترك في تخدير العقل ، وإحداث فتور عام في البدن </a:t>
            </a:r>
          </a:p>
          <a:p>
            <a:pPr marL="0" indent="0" algn="r">
              <a:buNone/>
            </a:pPr>
            <a:r>
              <a:rPr lang="ar-SA" b="1" dirty="0"/>
              <a:t>-على </a:t>
            </a:r>
            <a:r>
              <a:rPr lang="ar-SA" b="1" dirty="0" err="1"/>
              <a:t>مامر</a:t>
            </a:r>
            <a:r>
              <a:rPr lang="ar-SA" b="1" dirty="0"/>
              <a:t> في التعريفات – مع وجود تخيلات فاسدة ، وأفكار غير حقيقية ، وغالبا </a:t>
            </a:r>
            <a:r>
              <a:rPr lang="ar-SA" b="1" dirty="0" err="1"/>
              <a:t>مايترتب</a:t>
            </a:r>
            <a:r>
              <a:rPr lang="ar-SA" b="1" dirty="0"/>
              <a:t> عليها بعض الجرائم والجنايات .</a:t>
            </a:r>
          </a:p>
          <a:p>
            <a:pPr marL="0" indent="0" algn="r">
              <a:buNone/>
            </a:pPr>
            <a:r>
              <a:rPr lang="ar-SA" b="1" dirty="0"/>
              <a:t>وبناء على هذا تلحق المخدرات بالمسكرات </a:t>
            </a:r>
            <a:r>
              <a:rPr lang="ar-SA" b="1" dirty="0" err="1"/>
              <a:t>لإشتراكهمما</a:t>
            </a:r>
            <a:r>
              <a:rPr lang="ar-SA" b="1" dirty="0"/>
              <a:t> في علة تحريم المسكر .</a:t>
            </a:r>
          </a:p>
          <a:p>
            <a:pPr algn="r" rtl="1"/>
            <a:endParaRPr lang="en-US" dirty="0"/>
          </a:p>
        </p:txBody>
      </p:sp>
      <p:pic>
        <p:nvPicPr>
          <p:cNvPr id="20482" name="Picture 2" descr="http://al-intifada.com/wp-content/uploads/2014/12/1384525511_content_thum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1" y="1413160"/>
            <a:ext cx="2819400" cy="17626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495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00151"/>
            <a:ext cx="7886700" cy="4289822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ar-SA" b="1" dirty="0">
                <a:solidFill>
                  <a:srgbClr val="FF0000"/>
                </a:solidFill>
              </a:rPr>
              <a:t>حكم المخدرات والمسكرات:</a:t>
            </a:r>
            <a:endParaRPr lang="ar-SA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ar-SA" dirty="0" smtClean="0"/>
              <a:t>المخدرات والمسكرات وإن اختلفت أنواعها وتفاوتت في تأثيرها على العقل إلا إنها محرمه.</a:t>
            </a:r>
            <a:endParaRPr lang="ar-SA" dirty="0"/>
          </a:p>
          <a:p>
            <a:pPr marL="0" indent="0" algn="r">
              <a:buNone/>
            </a:pPr>
            <a:r>
              <a:rPr lang="ar-SA" b="1" dirty="0" smtClean="0">
                <a:solidFill>
                  <a:srgbClr val="00B050"/>
                </a:solidFill>
              </a:rPr>
              <a:t>قوله صلى الله عليه وسلم « كل مسكر خمر، وكل مسكر حرام».</a:t>
            </a:r>
          </a:p>
          <a:p>
            <a:pPr marL="0" indent="0" algn="r">
              <a:buNone/>
            </a:pPr>
            <a:endParaRPr lang="ar-SA" dirty="0"/>
          </a:p>
          <a:p>
            <a:pPr marL="0" indent="0" algn="r">
              <a:buNone/>
            </a:pPr>
            <a:r>
              <a:rPr lang="ar-SA" b="1" dirty="0">
                <a:solidFill>
                  <a:srgbClr val="FF0000"/>
                </a:solidFill>
              </a:rPr>
              <a:t>الحكمة من تحريم المخدرات والمسكرات :</a:t>
            </a:r>
          </a:p>
          <a:p>
            <a:pPr marL="0" indent="0" algn="r">
              <a:buNone/>
            </a:pPr>
            <a:r>
              <a:rPr lang="ar-SA" dirty="0"/>
              <a:t>1- حفظ الكليات الخمس ، الدين ،والعقل، والنفس ،و العرض ،والمال .</a:t>
            </a:r>
          </a:p>
          <a:p>
            <a:pPr marL="0" indent="0" algn="r">
              <a:buNone/>
            </a:pPr>
            <a:r>
              <a:rPr lang="ar-SA" dirty="0"/>
              <a:t>2- حفظ كرامة الإنسان. </a:t>
            </a:r>
          </a:p>
          <a:p>
            <a:pPr marL="0" indent="0" algn="r">
              <a:buNone/>
            </a:pPr>
            <a:r>
              <a:rPr lang="ar-SA" dirty="0"/>
              <a:t>3- حفظ الأسرة من التفكك والضياع .</a:t>
            </a:r>
          </a:p>
          <a:p>
            <a:pPr marL="0" indent="0" algn="r">
              <a:buNone/>
            </a:pPr>
            <a:endParaRPr lang="ar-SA" dirty="0"/>
          </a:p>
          <a:p>
            <a:pPr marL="0" indent="0" algn="r">
              <a:buNone/>
            </a:pPr>
            <a:endParaRPr lang="en-US" dirty="0"/>
          </a:p>
        </p:txBody>
      </p:sp>
      <p:pic>
        <p:nvPicPr>
          <p:cNvPr id="14340" name="Picture 4" descr="http://www.25feb.net/wp-content/uploads/2015/08/dru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0" y="4343400"/>
            <a:ext cx="3003360" cy="1802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142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886700" cy="4289822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أخطار و أضرار المخدرات :</a:t>
            </a:r>
          </a:p>
          <a:p>
            <a:pPr algn="r" rtl="1"/>
            <a:r>
              <a:rPr lang="ar-SA" b="1" dirty="0" smtClean="0">
                <a:solidFill>
                  <a:srgbClr val="00B050"/>
                </a:solidFill>
              </a:rPr>
              <a:t>أضرار دينية :</a:t>
            </a:r>
          </a:p>
          <a:p>
            <a:pPr marL="0" indent="0" algn="r" rtl="1">
              <a:buNone/>
            </a:pPr>
            <a:r>
              <a:rPr lang="ar-SA" dirty="0" smtClean="0"/>
              <a:t>تعاطيها يصد عن ذكر الله وعن الصلاة وباقي العبادات .</a:t>
            </a:r>
          </a:p>
          <a:p>
            <a:pPr algn="r" rtl="1"/>
            <a:r>
              <a:rPr lang="ar-SA" b="1" dirty="0" smtClean="0">
                <a:solidFill>
                  <a:srgbClr val="00B050"/>
                </a:solidFill>
              </a:rPr>
              <a:t>أضرار اجتماعية :</a:t>
            </a:r>
          </a:p>
          <a:p>
            <a:pPr marL="0" indent="0" algn="r" rtl="1">
              <a:buNone/>
            </a:pPr>
            <a:r>
              <a:rPr lang="ar-SA" dirty="0" smtClean="0"/>
              <a:t>1- يوقع العداوة والبغضاء</a:t>
            </a:r>
          </a:p>
          <a:p>
            <a:pPr marL="0" indent="0" algn="r" rtl="1">
              <a:buNone/>
            </a:pPr>
            <a:r>
              <a:rPr lang="ar-SA" dirty="0" smtClean="0"/>
              <a:t>2- كثرة الحوادث </a:t>
            </a:r>
          </a:p>
          <a:p>
            <a:pPr marL="0" indent="0" algn="r" rtl="1">
              <a:buNone/>
            </a:pPr>
            <a:r>
              <a:rPr lang="ar-SA" dirty="0" smtClean="0"/>
              <a:t>3- يؤدي إلى الطلاق وتفكك الأسرة وتشرد الأطفال </a:t>
            </a:r>
          </a:p>
          <a:p>
            <a:pPr algn="r" rtl="1"/>
            <a:r>
              <a:rPr lang="ar-SA" b="1" dirty="0" smtClean="0">
                <a:solidFill>
                  <a:srgbClr val="00B050"/>
                </a:solidFill>
              </a:rPr>
              <a:t>أضرار صحية :</a:t>
            </a:r>
          </a:p>
          <a:p>
            <a:pPr marL="0" indent="0" algn="r" rtl="1">
              <a:buNone/>
            </a:pPr>
            <a:r>
              <a:rPr lang="ar-SA" dirty="0" smtClean="0"/>
              <a:t>كالتسمم الكحولي ، وضمور المخ والمخيخ وأمراض أخرى ، فهو يحول الإنسان القوي الصحيح إلى هيكل عظمي ساحب اللون كئيب المنظر 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>
              <a:buNone/>
            </a:pPr>
            <a:endParaRPr lang="en-US" dirty="0"/>
          </a:p>
        </p:txBody>
      </p:sp>
      <p:pic>
        <p:nvPicPr>
          <p:cNvPr id="15362" name="Picture 2" descr="http://www.alweeam.com.sa/wp-content/uploads/2013/06/%D9%85%D8%AE%D8%AF%D8%B1%D8%A7%D8%A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2435225" cy="2436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المشكلة الأولى: </a:t>
            </a:r>
            <a:r>
              <a:rPr lang="ar-SA" dirty="0" smtClean="0"/>
              <a:t>انحراف بعض الشباب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dirty="0" smtClean="0">
                <a:solidFill>
                  <a:srgbClr val="00B050"/>
                </a:solidFill>
              </a:rPr>
              <a:t>من أهم أنواع و صور انحراف الشباب ما يلي:</a:t>
            </a:r>
          </a:p>
          <a:p>
            <a:pPr marL="0" indent="0" algn="r" rtl="1">
              <a:buNone/>
            </a:pPr>
            <a:r>
              <a:rPr lang="ar-SA" dirty="0" smtClean="0"/>
              <a:t>1</a:t>
            </a:r>
            <a:r>
              <a:rPr lang="ar-SA" b="1" dirty="0" smtClean="0"/>
              <a:t>- الانحراف الفكري:</a:t>
            </a:r>
          </a:p>
          <a:p>
            <a:pPr algn="r" rtl="1"/>
            <a:r>
              <a:rPr lang="ar-SA" dirty="0" smtClean="0"/>
              <a:t> و هو أخطر أنواع الانحراف</a:t>
            </a:r>
          </a:p>
          <a:p>
            <a:pPr algn="r" rtl="1"/>
            <a:r>
              <a:rPr lang="ar-SA" dirty="0" smtClean="0"/>
              <a:t>يعتنق الشباب أفكاراً غير سوية تهدم معالم الدين مثل: العلمانية و القومية..</a:t>
            </a:r>
          </a:p>
          <a:p>
            <a:pPr algn="r" rtl="1"/>
            <a:r>
              <a:rPr lang="ar-SA" dirty="0" smtClean="0"/>
              <a:t>و يترتب على هذا الانحراف، التسبب في هدم الدين من داخله و خارجه</a:t>
            </a:r>
            <a:endParaRPr lang="en-US" dirty="0"/>
          </a:p>
        </p:txBody>
      </p:sp>
      <p:pic>
        <p:nvPicPr>
          <p:cNvPr id="2050" name="Picture 2" descr="http://www.abraronline.net/ar/images/stories/news1/you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05400"/>
            <a:ext cx="2286000" cy="1752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58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7886700" cy="4367460"/>
          </a:xfrm>
        </p:spPr>
        <p:txBody>
          <a:bodyPr>
            <a:normAutofit fontScale="70000" lnSpcReduction="20000"/>
          </a:bodyPr>
          <a:lstStyle/>
          <a:p>
            <a:pPr algn="r" rtl="1"/>
            <a:r>
              <a:rPr lang="ar-SA" b="1" dirty="0" smtClean="0">
                <a:solidFill>
                  <a:srgbClr val="00B050"/>
                </a:solidFill>
              </a:rPr>
              <a:t>أضرار اقتصادية ومنها:</a:t>
            </a:r>
          </a:p>
          <a:p>
            <a:pPr marL="0" indent="0" algn="r" rtl="1">
              <a:buNone/>
            </a:pPr>
            <a:r>
              <a:rPr lang="ar-SA" dirty="0" smtClean="0"/>
              <a:t>1- ضعف جسم الإنسان وانهيار قواه.</a:t>
            </a:r>
          </a:p>
          <a:p>
            <a:pPr marL="0" indent="0" algn="r" rtl="1">
              <a:buNone/>
            </a:pPr>
            <a:r>
              <a:rPr lang="ar-SA" dirty="0" smtClean="0"/>
              <a:t>2- ابتزاز الأموال ونهب ثروة الأمة من الأعداء.</a:t>
            </a:r>
          </a:p>
          <a:p>
            <a:pPr marL="0" indent="0" algn="r" rtl="1">
              <a:buNone/>
            </a:pPr>
            <a:r>
              <a:rPr lang="ar-SA" dirty="0" smtClean="0"/>
              <a:t>3- كثرة نفقات علاج المدمنين .</a:t>
            </a:r>
          </a:p>
          <a:p>
            <a:pPr marL="0" indent="0" algn="r" rtl="1">
              <a:buNone/>
            </a:pPr>
            <a:r>
              <a:rPr lang="ar-SA" dirty="0" smtClean="0"/>
              <a:t>4- ذهاب بركة الأموال وزوال النعم .</a:t>
            </a:r>
          </a:p>
          <a:p>
            <a:pPr marL="0" indent="0" algn="r" rtl="1">
              <a:buNone/>
            </a:pPr>
            <a:r>
              <a:rPr lang="ar-SA" sz="3100" b="1" dirty="0" smtClean="0">
                <a:solidFill>
                  <a:srgbClr val="FF0000"/>
                </a:solidFill>
              </a:rPr>
              <a:t>ثالثاً: الدخان والتبغ :</a:t>
            </a:r>
          </a:p>
          <a:p>
            <a:pPr marL="0" indent="0" algn="r" rtl="1">
              <a:buNone/>
            </a:pPr>
            <a:r>
              <a:rPr lang="ar-SA" dirty="0" smtClean="0"/>
              <a:t>هو نبات حشيش مخدر مر الطعم مشتمل على النيكوتين السام .</a:t>
            </a:r>
          </a:p>
          <a:p>
            <a:pPr marL="0" indent="0" algn="r" rtl="1">
              <a:buNone/>
            </a:pPr>
            <a:r>
              <a:rPr lang="ar-SA" dirty="0" smtClean="0">
                <a:solidFill>
                  <a:srgbClr val="FF0000"/>
                </a:solidFill>
              </a:rPr>
              <a:t>حكمه: </a:t>
            </a:r>
            <a:r>
              <a:rPr lang="ar-SA" dirty="0" smtClean="0"/>
              <a:t>محرم </a:t>
            </a:r>
          </a:p>
          <a:p>
            <a:pPr marL="0" indent="0" algn="r" rtl="1">
              <a:buNone/>
            </a:pPr>
            <a:r>
              <a:rPr lang="ar-SA" dirty="0" smtClean="0"/>
              <a:t>ومن الأدلة على تحريمه :</a:t>
            </a:r>
          </a:p>
          <a:p>
            <a:pPr marL="0" indent="0" algn="r" rtl="1">
              <a:buNone/>
            </a:pPr>
            <a:r>
              <a:rPr lang="ar-SA" dirty="0" smtClean="0">
                <a:solidFill>
                  <a:srgbClr val="00B050"/>
                </a:solidFill>
              </a:rPr>
              <a:t>قوله تعالى ((</a:t>
            </a:r>
            <a:r>
              <a:rPr lang="ar-SA" b="1" dirty="0">
                <a:solidFill>
                  <a:srgbClr val="00B050"/>
                </a:solidFill>
              </a:rPr>
              <a:t>وَلاَ تَقْتُلُواْ أَنفُسَكُمْ إِنَّ الله كَانَ بِكُمْ </a:t>
            </a:r>
            <a:r>
              <a:rPr lang="ar-SA" b="1" dirty="0" smtClean="0">
                <a:solidFill>
                  <a:srgbClr val="00B050"/>
                </a:solidFill>
              </a:rPr>
              <a:t>رَحِيما))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حكمة تحريم الدخان : </a:t>
            </a:r>
            <a:r>
              <a:rPr lang="ar-SA" b="1" dirty="0" smtClean="0"/>
              <a:t>لأنه يشمل على كثير من الأضرار الدينية والأخلاقية والاجتماعية والاقتصادية والصحية.</a:t>
            </a:r>
          </a:p>
          <a:p>
            <a:pPr marL="0" indent="0" algn="r" rtl="1">
              <a:buNone/>
            </a:pPr>
            <a:r>
              <a:rPr lang="en-US" b="1" smtClean="0">
                <a:hlinkClick r:id="rId2"/>
              </a:rPr>
              <a:t>https://www.youtube.com/watch?v=J0AU4XMzvLs</a:t>
            </a:r>
            <a:endParaRPr lang="ar-SA" b="1" dirty="0" smtClean="0"/>
          </a:p>
          <a:p>
            <a:pPr marL="0" indent="0" algn="r" rtl="1">
              <a:buNone/>
            </a:pPr>
            <a:endParaRPr lang="ar-SA" b="1" dirty="0"/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endParaRPr lang="ar-SA" b="1" dirty="0"/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endParaRPr lang="ar-SA" b="1" dirty="0"/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endParaRPr lang="ar-SA" b="1" dirty="0"/>
          </a:p>
          <a:p>
            <a:pPr marL="0" indent="0" algn="r" rtl="1">
              <a:buNone/>
            </a:pPr>
            <a:endParaRPr lang="ar-SA" b="1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pic>
        <p:nvPicPr>
          <p:cNvPr id="16386" name="Picture 2" descr="http://www.aleqt.com/a/622650_1954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2895600" cy="22645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121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7886700" cy="428982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الرشوة:</a:t>
            </a:r>
          </a:p>
          <a:p>
            <a:pPr marL="0" indent="0" algn="r" rtl="1">
              <a:buNone/>
            </a:pPr>
            <a:r>
              <a:rPr lang="ar-SA" dirty="0" smtClean="0"/>
              <a:t>هو مايعطيه الشخص لحاكم أو غيره لإبطال حق أو لإحقاق باطل .</a:t>
            </a:r>
          </a:p>
          <a:p>
            <a:pPr marL="0" indent="0" algn="r" rtl="1">
              <a:buNone/>
            </a:pPr>
            <a:r>
              <a:rPr lang="ar-SA" dirty="0" smtClean="0"/>
              <a:t>حكم : محرمة وتعد من كبائر الذنوب على الآخذ والمعطي والوسيط.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أما الهدية :</a:t>
            </a:r>
          </a:p>
          <a:p>
            <a:pPr marL="0" indent="0" algn="r" rtl="1">
              <a:buNone/>
            </a:pPr>
            <a:r>
              <a:rPr lang="ar-SA" dirty="0" smtClean="0"/>
              <a:t>فهي مايعطي من غير طلب أو شرط للأقرباء والأصدقاء وذلك بقصد إظهار المودة وحصول الألفة والثواب.</a:t>
            </a:r>
          </a:p>
          <a:p>
            <a:pPr marL="0" indent="0" algn="r" rtl="1">
              <a:buNone/>
            </a:pPr>
            <a:r>
              <a:rPr lang="ar-SA" dirty="0" smtClean="0"/>
              <a:t>وهي مستحبة .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الفرق بين الرشوة والهدية :</a:t>
            </a:r>
          </a:p>
          <a:p>
            <a:pPr marL="0" indent="0" algn="r" rtl="1">
              <a:buNone/>
            </a:pPr>
            <a:endParaRPr lang="ar-SA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4475497"/>
              </p:ext>
            </p:extLst>
          </p:nvPr>
        </p:nvGraphicFramePr>
        <p:xfrm>
          <a:off x="1828800" y="4572000"/>
          <a:ext cx="6096000" cy="1737361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048000"/>
                <a:gridCol w="3048000"/>
              </a:tblGrid>
              <a:tr h="434341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الهدية</a:t>
                      </a:r>
                      <a:r>
                        <a:rPr lang="ar-SA" sz="2400" baseline="0" dirty="0" smtClean="0"/>
                        <a:t> </a:t>
                      </a:r>
                      <a:endParaRPr lang="en-US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الرشوة </a:t>
                      </a:r>
                      <a:endParaRPr lang="en-US" sz="2400" dirty="0"/>
                    </a:p>
                  </a:txBody>
                  <a:tcPr marL="68580" marR="68580" marT="34290" marB="34290"/>
                </a:tc>
              </a:tr>
              <a:tr h="355072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مستحبة باتفاق</a:t>
                      </a:r>
                      <a:r>
                        <a:rPr lang="ar-SA" sz="2400" baseline="0" dirty="0" smtClean="0"/>
                        <a:t> </a:t>
                      </a:r>
                      <a:endParaRPr lang="en-US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محرمة باتفاق</a:t>
                      </a:r>
                      <a:r>
                        <a:rPr lang="ar-SA" sz="2400" baseline="0" dirty="0" smtClean="0"/>
                        <a:t> </a:t>
                      </a:r>
                      <a:r>
                        <a:rPr lang="ar-SA" sz="2400" dirty="0" smtClean="0"/>
                        <a:t> </a:t>
                      </a:r>
                      <a:endParaRPr lang="en-US" sz="2400" dirty="0"/>
                    </a:p>
                  </a:txBody>
                  <a:tcPr marL="68580" marR="68580" marT="34290" marB="34290"/>
                </a:tc>
              </a:tr>
              <a:tr h="355072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لاشرط معها </a:t>
                      </a:r>
                      <a:endParaRPr lang="en-US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err="1" smtClean="0"/>
                        <a:t>مايعطيه</a:t>
                      </a:r>
                      <a:r>
                        <a:rPr lang="ar-SA" sz="2400" dirty="0" smtClean="0"/>
                        <a:t> بشرط أن يعينه</a:t>
                      </a:r>
                      <a:endParaRPr lang="en-US" sz="2400" dirty="0"/>
                    </a:p>
                  </a:txBody>
                  <a:tcPr marL="68580" marR="68580" marT="34290" marB="34290"/>
                </a:tc>
              </a:tr>
              <a:tr h="355072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مابذلت عفواً</a:t>
                      </a:r>
                      <a:endParaRPr lang="en-US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ما أخذت طلباً </a:t>
                      </a:r>
                      <a:endParaRPr lang="en-US" sz="2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17410" name="Picture 2" descr="http://neww.ws/wp-content/uploads/2016/01/1688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03869">
            <a:off x="402036" y="3193406"/>
            <a:ext cx="2587625" cy="1811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663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67802"/>
            <a:ext cx="7886700" cy="432217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مضار الرشوة وأثرها في إفساد العلاقات الاجتماعية :</a:t>
            </a:r>
          </a:p>
          <a:p>
            <a:pPr marL="0" indent="0" algn="r" rtl="1">
              <a:buNone/>
            </a:pPr>
            <a:r>
              <a:rPr lang="ar-SA" sz="2800" dirty="0" smtClean="0"/>
              <a:t>1- إهدار القيم الإسلامية العليا كالعدل </a:t>
            </a:r>
          </a:p>
          <a:p>
            <a:pPr marL="0" indent="0" algn="r" rtl="1">
              <a:buNone/>
            </a:pPr>
            <a:r>
              <a:rPr lang="ar-SA" sz="2800" dirty="0" smtClean="0"/>
              <a:t>2- تولية الوظائف العامة والمراكز المهمة من الدولة لغير مستحقيها .</a:t>
            </a:r>
          </a:p>
          <a:p>
            <a:pPr marL="0" indent="0" algn="r" rtl="1">
              <a:buNone/>
            </a:pPr>
            <a:r>
              <a:rPr lang="ar-SA" sz="2800" dirty="0" smtClean="0"/>
              <a:t>3-أكل المال الباطل .</a:t>
            </a:r>
          </a:p>
          <a:p>
            <a:pPr marL="0" indent="0" algn="r" rtl="1">
              <a:buNone/>
            </a:pPr>
            <a:r>
              <a:rPr lang="ar-SA" sz="2800" dirty="0" smtClean="0"/>
              <a:t>4- الإعانة على ضياع حقوق من لايقدر على الرشوة لصالح الذي تعوَّد أن لا ينجز الحقوق إلا بالرشوة .</a:t>
            </a:r>
          </a:p>
          <a:p>
            <a:pPr marL="0" indent="0" algn="r" rtl="1">
              <a:buNone/>
            </a:pPr>
            <a:endParaRPr lang="en-US" sz="2800" dirty="0"/>
          </a:p>
        </p:txBody>
      </p:sp>
      <p:pic>
        <p:nvPicPr>
          <p:cNvPr id="18434" name="Picture 2" descr="http://www.al-madina.com/files/imagecache/node_photo/004_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3962400"/>
            <a:ext cx="3276600" cy="236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953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xmlns="" val="2990192875"/>
              </p:ext>
            </p:extLst>
          </p:nvPr>
        </p:nvGraphicFramePr>
        <p:xfrm>
          <a:off x="762000" y="1397000"/>
          <a:ext cx="685800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524000" y="7620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عمل الطالبات:</a:t>
            </a:r>
            <a:endParaRPr lang="en-US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189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08857056"/>
              </p:ext>
            </p:extLst>
          </p:nvPr>
        </p:nvGraphicFramePr>
        <p:xfrm>
          <a:off x="457200" y="1066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8288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العلاج من الانحراف الفكري: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dirty="0" smtClean="0"/>
              <a:t>إن الإسلام لا يمنع من الابتكار و التجدد و الانفتاح على العلوم و الثقافات الأخرى النافعة، و هذا ما حث به الإسلام و  ما دلت عليه أحاديث الرسول صلى الله عليه و سلم و </a:t>
            </a:r>
            <a:r>
              <a:rPr lang="ar-SA" sz="2800" u="sng" dirty="0" smtClean="0"/>
              <a:t>لكن</a:t>
            </a:r>
            <a:r>
              <a:rPr lang="ar-SA" sz="2800" dirty="0" smtClean="0"/>
              <a:t> يكون هذا الانفتاح من الضوابط المشروعة التي ترفع من شأن الإسلام.</a:t>
            </a:r>
            <a:endParaRPr lang="ar-SA" sz="2800" u="sng" dirty="0" smtClean="0"/>
          </a:p>
          <a:p>
            <a:pPr algn="r" rtl="1"/>
            <a:r>
              <a:rPr lang="ar-SA" sz="2800" dirty="0" smtClean="0"/>
              <a:t>قال تعالى: </a:t>
            </a:r>
            <a:r>
              <a:rPr lang="ar-SA" sz="2800" b="1" dirty="0"/>
              <a:t> </a:t>
            </a:r>
            <a:r>
              <a:rPr lang="ar-SA" sz="2800" b="1" dirty="0" smtClean="0">
                <a:solidFill>
                  <a:srgbClr val="00B050"/>
                </a:solidFill>
              </a:rPr>
              <a:t>(وَقُلْ </a:t>
            </a:r>
            <a:r>
              <a:rPr lang="ar-SA" sz="2800" b="1" dirty="0">
                <a:solidFill>
                  <a:srgbClr val="00B050"/>
                </a:solidFill>
              </a:rPr>
              <a:t>رَبِّ زِدْنِي </a:t>
            </a:r>
            <a:r>
              <a:rPr lang="ar-SA" sz="2800" b="1" dirty="0" smtClean="0">
                <a:solidFill>
                  <a:srgbClr val="00B050"/>
                </a:solidFill>
              </a:rPr>
              <a:t>عِلْمًا)</a:t>
            </a:r>
            <a:endParaRPr lang="ar-SA" sz="2800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  <p:pic>
        <p:nvPicPr>
          <p:cNvPr id="3074" name="Picture 2" descr="https://intelll.files.wordpress.com/2015/05/11305_orig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33862"/>
            <a:ext cx="2161150" cy="1772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228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/>
              <a:t>و من أسبابه وجود بعض مظاهر الانحراف السلوكي في المجتمع مثل المعاملات المالية التي نتج عنها أعمال الفساد و الجريمة و السرقة</a:t>
            </a:r>
          </a:p>
          <a:p>
            <a:pPr algn="r" rtl="1"/>
            <a:r>
              <a:rPr lang="ar-SA" sz="2800" dirty="0" smtClean="0"/>
              <a:t>و التشبه بغير المسلمين في الأعياد و المناسبات، و قد نهى الله عنه في قوله: </a:t>
            </a:r>
            <a:r>
              <a:rPr lang="ar-SA" sz="2800" dirty="0"/>
              <a:t>{</a:t>
            </a:r>
            <a:r>
              <a:rPr lang="ar-SA" sz="2800" b="1" dirty="0"/>
              <a:t>صِبْغَةَ اللَّهِ وَمَنْ أَحْسَنُ</a:t>
            </a:r>
            <a:r>
              <a:rPr lang="ar-SA" sz="2800" dirty="0"/>
              <a:t> مِنَ </a:t>
            </a:r>
            <a:r>
              <a:rPr lang="ar-SA" sz="2800" b="1" dirty="0"/>
              <a:t>اللَّهِ صِبْغَةً</a:t>
            </a:r>
            <a:r>
              <a:rPr lang="ar-SA" sz="2800" dirty="0"/>
              <a:t> وَنَحْنُ لَهُ عَابِدُونَ}</a:t>
            </a:r>
            <a:endParaRPr lang="en-US" sz="28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1176865" y="1219200"/>
            <a:ext cx="679873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2</a:t>
            </a:r>
            <a:r>
              <a:rPr lang="en-US" dirty="0" smtClean="0"/>
              <a:t> </a:t>
            </a:r>
            <a:r>
              <a:rPr lang="ar-SA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- </a:t>
            </a:r>
            <a:r>
              <a:rPr lang="ar-SA" sz="36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الانحراف السلوكي:</a:t>
            </a:r>
          </a:p>
        </p:txBody>
      </p:sp>
      <p:pic>
        <p:nvPicPr>
          <p:cNvPr id="4098" name="Picture 2" descr="http://tighassalinetelquel.com/wp-content/uploads/2015/10/%D8%A7%D9%84%D9%81%D8%B3%D8%A7%D8%A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00600"/>
            <a:ext cx="3268980" cy="19727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698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العلاج من الانحراف السلوكي:</a:t>
            </a:r>
            <a:endParaRPr lang="en-U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dirty="0" smtClean="0"/>
              <a:t>عدم الخلط بين عبادات غير المسلمين و عاداتهم</a:t>
            </a:r>
          </a:p>
          <a:p>
            <a:pPr algn="r" rtl="1"/>
            <a:r>
              <a:rPr lang="ar-SA" sz="3600" dirty="0" smtClean="0"/>
              <a:t>الاستفادة من إنجازاتهم التي تكون في مصلحة للمسلمين كالابتكارات و الاختراعات </a:t>
            </a:r>
            <a:endParaRPr lang="en-US" sz="3600" dirty="0"/>
          </a:p>
        </p:txBody>
      </p:sp>
      <p:pic>
        <p:nvPicPr>
          <p:cNvPr id="5122" name="Picture 2" descr="http://www.doukkala24.com/uploads/0sCUbklGkN0cpvqIUApuo9oz8IArBI/images/thumbs/300_dyn_14002817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4876800"/>
            <a:ext cx="2857500" cy="18489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779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المشكلة الثانية: </a:t>
            </a:r>
            <a:r>
              <a:rPr lang="ar-SA" dirty="0" smtClean="0"/>
              <a:t>انتشار وسائل الإعلام المضللة: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solidFill>
                  <a:srgbClr val="00B050"/>
                </a:solidFill>
              </a:rPr>
              <a:t>الإعلام: </a:t>
            </a:r>
            <a:r>
              <a:rPr lang="ar-SA" sz="3200" dirty="0" smtClean="0"/>
              <a:t>هو تزويد الناس بالمعلومات الصحيحة و الترفيه عنهم بنشر الأخبار الصادقة مما يساعد على فهم المشكلات و تكوين الرأي الصائب</a:t>
            </a:r>
          </a:p>
          <a:p>
            <a:pPr algn="r" rtl="1"/>
            <a:r>
              <a:rPr lang="ar-SA" sz="3200" dirty="0" smtClean="0"/>
              <a:t>و قد تعددت وسائل الإعلام و من أهمها الانترنت و قنوات التلفزيون و تعد من أخطر وسائل الإعلام  </a:t>
            </a:r>
            <a:endParaRPr lang="en-US" sz="3200" dirty="0"/>
          </a:p>
        </p:txBody>
      </p:sp>
      <p:pic>
        <p:nvPicPr>
          <p:cNvPr id="6146" name="Picture 2" descr="http://1.bp.blogspot.com/-eGy3zoWD3G4/Uh0CQyhXfPI/AAAAAAAAEVU/BJzIGwt0i80/s1600/social_med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4952836"/>
            <a:ext cx="2740025" cy="1905164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001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لتجنب مخاطر وسائل الإعلام فعلى المسلم أن يعمد على ما يلي: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ar-SA" sz="2800" dirty="0" smtClean="0"/>
              <a:t>1</a:t>
            </a:r>
            <a:r>
              <a:rPr lang="ar-SA" sz="3000" dirty="0" smtClean="0"/>
              <a:t>- مراقبة الله في السر و العلن</a:t>
            </a:r>
          </a:p>
          <a:p>
            <a:pPr marL="0" indent="0" algn="r" rtl="1">
              <a:buNone/>
            </a:pPr>
            <a:r>
              <a:rPr lang="ar-SA" sz="3000" dirty="0" smtClean="0"/>
              <a:t>2- تنظيم الوقت في مشاهدة وسائل الإعلام</a:t>
            </a:r>
          </a:p>
          <a:p>
            <a:pPr marL="0" indent="0" algn="r" rtl="1">
              <a:buNone/>
            </a:pPr>
            <a:r>
              <a:rPr lang="ar-SA" sz="3000" dirty="0" smtClean="0"/>
              <a:t>3- ملء أوقات الفراغ بالأعمال و الهوايات المفيدة كالقراءة و الرياضة و زيارة الأقارب</a:t>
            </a:r>
          </a:p>
          <a:p>
            <a:pPr marL="0" indent="0" algn="r" rtl="1">
              <a:buNone/>
            </a:pPr>
            <a:r>
              <a:rPr lang="ar-SA" sz="3000" dirty="0" smtClean="0"/>
              <a:t>4- عدم السكوت عن هذه القنوات و المواقع و المشاهد المنحرفة و المضللة التي حذر الله منها في قوله تعالى</a:t>
            </a:r>
            <a:r>
              <a:rPr lang="ar-SA" sz="3000" b="1" dirty="0" smtClean="0"/>
              <a:t>: </a:t>
            </a:r>
            <a:r>
              <a:rPr lang="ar-SA" sz="3000" b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ar-SA" sz="3000" b="1" dirty="0">
                <a:solidFill>
                  <a:schemeClr val="accent2">
                    <a:lumMod val="75000"/>
                  </a:schemeClr>
                </a:solidFill>
              </a:rPr>
              <a:t>إِنَّ الَّذِينَ يُحِبُّونَ أَن تَشِيعَ الْفَاحِشَةُ فِي الَّذِينَ آمَنُوا لَهُمْ عَذَابٌ أَلِيمٌ فِي الدُّنْيَا وَالْآخِرَةِ ۚ وَاللَّهُ يَعْلَمُ وَأَنتُمْ لَا </a:t>
            </a:r>
            <a:r>
              <a:rPr lang="ar-SA" sz="3000" b="1" dirty="0" smtClean="0">
                <a:solidFill>
                  <a:schemeClr val="accent2">
                    <a:lumMod val="75000"/>
                  </a:schemeClr>
                </a:solidFill>
              </a:rPr>
              <a:t>تَعْلَمُونَ)</a:t>
            </a:r>
            <a:endParaRPr lang="en-US" sz="3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 descr="http://2.bp.blogspot.com/-HN0R8JLWtj4/U3xS4mFMhWI/AAAAAAAAAgc/7XUE17o8tR4/s1600/images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1"/>
            <a:ext cx="1905000" cy="1523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666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المشكلة الثالثة: </a:t>
            </a:r>
            <a:r>
              <a:rPr lang="ar-SA" dirty="0" smtClean="0"/>
              <a:t>ضعف صلة كثير من الشباب بعلماء الإسلام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dirty="0" smtClean="0"/>
              <a:t>  وهي من أخطر المشكلات الاجتماعية أثراً فالعلماء هم منارات الهدى في أي مجتمع بما أعطاهم الله من العلم النافع و لهذا فضلهم الله تعالى على غيرهم فقال: </a:t>
            </a:r>
            <a:r>
              <a:rPr lang="ar-SA" sz="2800" b="1" dirty="0" smtClean="0">
                <a:solidFill>
                  <a:srgbClr val="00B050"/>
                </a:solidFill>
              </a:rPr>
              <a:t>(</a:t>
            </a:r>
            <a:r>
              <a:rPr lang="ar-SA" sz="2800" b="1" dirty="0">
                <a:solidFill>
                  <a:srgbClr val="00B050"/>
                </a:solidFill>
              </a:rPr>
              <a:t>هَلْ يَسْتَوِي الَّذِينَ يَعْلَمُونَ وَالَّذِينَ لا يَعْلَمُونَ إِنَّمَا يَتَذَكَّرُ أُولُو </a:t>
            </a:r>
            <a:r>
              <a:rPr lang="ar-SA" sz="2800" b="1" dirty="0" smtClean="0">
                <a:solidFill>
                  <a:srgbClr val="00B050"/>
                </a:solidFill>
              </a:rPr>
              <a:t>الأَلْبَابِ)</a:t>
            </a:r>
          </a:p>
          <a:p>
            <a:pPr algn="r" rtl="1"/>
            <a:r>
              <a:rPr lang="ar-SA" sz="2800" dirty="0" smtClean="0"/>
              <a:t>بل ينبغي على شباب هذه الأمه بتوثيق صلتهم بالعلماء و الإكثار من زيارتهم و الانتفاع من علمهم</a:t>
            </a:r>
          </a:p>
          <a:p>
            <a:pPr marL="0" indent="0" algn="r" rtl="1">
              <a:buNone/>
            </a:pPr>
            <a:endParaRPr lang="en-US" dirty="0"/>
          </a:p>
        </p:txBody>
      </p:sp>
      <p:pic>
        <p:nvPicPr>
          <p:cNvPr id="8194" name="Picture 2" descr="http://thoraya.net/wp-content/uploads/2012/09/hypnoGu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952" y="5262320"/>
            <a:ext cx="2060047" cy="1595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921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عضوي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عضوي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عضو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4768</TotalTime>
  <Words>1328</Words>
  <Application>Microsoft Office PowerPoint</Application>
  <PresentationFormat>عرض على الشاشة (3:4)‏</PresentationFormat>
  <Paragraphs>171</Paragraphs>
  <Slides>23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عضوي</vt:lpstr>
      <vt:lpstr>أهم المشكلات الاجتماعية و سبل الوقاية منها و علاجها</vt:lpstr>
      <vt:lpstr>المشكلة الأولى: انحراف بعض الشباب</vt:lpstr>
      <vt:lpstr>الشريحة 3</vt:lpstr>
      <vt:lpstr>العلاج من الانحراف الفكري:</vt:lpstr>
      <vt:lpstr>الشريحة 5</vt:lpstr>
      <vt:lpstr>العلاج من الانحراف السلوكي:</vt:lpstr>
      <vt:lpstr>المشكلة الثانية: انتشار وسائل الإعلام المضللة:</vt:lpstr>
      <vt:lpstr>لتجنب مخاطر وسائل الإعلام فعلى المسلم أن يعمد على ما يلي:</vt:lpstr>
      <vt:lpstr>المشكلة الثالثة: ضعف صلة كثير من الشباب بعلماء الإسلام</vt:lpstr>
      <vt:lpstr>سبل الوقاية من المشكلات السابقة و علاجها: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 ثانيا : المسكرات : هي مايغيب العقل مع شعور بنشوة وميل الى البطش ، والإنتقام .  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أهم المشكلات الاجتماعية و سبل الوقاية منها و علاجها</dc:title>
  <dc:creator>Dell</dc:creator>
  <cp:lastModifiedBy>sony</cp:lastModifiedBy>
  <cp:revision>28</cp:revision>
  <dcterms:created xsi:type="dcterms:W3CDTF">2016-02-06T05:24:05Z</dcterms:created>
  <dcterms:modified xsi:type="dcterms:W3CDTF">2016-02-14T19:09:15Z</dcterms:modified>
</cp:coreProperties>
</file>