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1"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457200" algn="l" defTabSz="914400" rtl="1"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914400" rtl="1"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914400" rtl="1"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914400" rtl="1"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914400" rtl="1"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914400" rtl="1"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914400" rtl="1"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914400" rtl="1"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DCACA"/>
          </a:solidFill>
        </a:fill>
      </a:tcStyle>
    </a:wholeTbl>
    <a:band2H>
      <a:tcTxStyle/>
      <a:tcStyle>
        <a:tcBdr/>
        <a:fill>
          <a:solidFill>
            <a:srgbClr val="EF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E6CA"/>
          </a:solidFill>
        </a:fill>
      </a:tcStyle>
    </a:wholeTbl>
    <a:band2H>
      <a:tcTxStyle/>
      <a:tcStyle>
        <a:tcBdr/>
        <a:fill>
          <a:solidFill>
            <a:srgbClr val="FFF3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CC"/>
          </a:solidFill>
        </a:fill>
      </a:tcStyle>
    </a:wholeTbl>
    <a:band2H>
      <a:tcTxStyle/>
      <a:tcStyle>
        <a:tcBdr/>
        <a:fill>
          <a:solidFill>
            <a:srgbClr val="E7E7E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434"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4" name="Shape 224"/>
          <p:cNvSpPr>
            <a:spLocks noGrp="1" noRot="1" noChangeAspect="1"/>
          </p:cNvSpPr>
          <p:nvPr>
            <p:ph type="sldImg"/>
          </p:nvPr>
        </p:nvSpPr>
        <p:spPr>
          <a:xfrm>
            <a:off x="1143000" y="685800"/>
            <a:ext cx="4572000" cy="3429000"/>
          </a:xfrm>
          <a:prstGeom prst="rect">
            <a:avLst/>
          </a:prstGeom>
        </p:spPr>
        <p:txBody>
          <a:bodyPr/>
          <a:lstStyle/>
          <a:p>
            <a:endParaRPr/>
          </a:p>
        </p:txBody>
      </p:sp>
      <p:sp>
        <p:nvSpPr>
          <p:cNvPr id="225" name="Shape 225"/>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408845584"/>
      </p:ext>
    </p:extLst>
  </p:cSld>
  <p:clrMap bg1="lt1" tx1="dk1" bg2="lt2" tx2="dk2" accent1="accent1" accent2="accent2" accent3="accent3" accent4="accent4" accent5="accent5" accent6="accent6" hlink="hlink" folHlink="folHlink"/>
  <p:notesStyle>
    <a:lvl1pPr rtl="1" latinLnBrk="0">
      <a:defRPr sz="1200">
        <a:latin typeface="+mn-lt"/>
        <a:ea typeface="+mn-ea"/>
        <a:cs typeface="+mn-cs"/>
        <a:sym typeface="Calibri"/>
      </a:defRPr>
    </a:lvl1pPr>
    <a:lvl2pPr indent="228600" rtl="1" latinLnBrk="0">
      <a:defRPr sz="1200">
        <a:latin typeface="+mn-lt"/>
        <a:ea typeface="+mn-ea"/>
        <a:cs typeface="+mn-cs"/>
        <a:sym typeface="Calibri"/>
      </a:defRPr>
    </a:lvl2pPr>
    <a:lvl3pPr indent="457200" rtl="1" latinLnBrk="0">
      <a:defRPr sz="1200">
        <a:latin typeface="+mn-lt"/>
        <a:ea typeface="+mn-ea"/>
        <a:cs typeface="+mn-cs"/>
        <a:sym typeface="Calibri"/>
      </a:defRPr>
    </a:lvl3pPr>
    <a:lvl4pPr indent="685800" rtl="1" latinLnBrk="0">
      <a:defRPr sz="1200">
        <a:latin typeface="+mn-lt"/>
        <a:ea typeface="+mn-ea"/>
        <a:cs typeface="+mn-cs"/>
        <a:sym typeface="Calibri"/>
      </a:defRPr>
    </a:lvl4pPr>
    <a:lvl5pPr indent="914400" rtl="1" latinLnBrk="0">
      <a:defRPr sz="1200">
        <a:latin typeface="+mn-lt"/>
        <a:ea typeface="+mn-ea"/>
        <a:cs typeface="+mn-cs"/>
        <a:sym typeface="Calibri"/>
      </a:defRPr>
    </a:lvl5pPr>
    <a:lvl6pPr indent="1143000" rtl="1" latinLnBrk="0">
      <a:defRPr sz="1200">
        <a:latin typeface="+mn-lt"/>
        <a:ea typeface="+mn-ea"/>
        <a:cs typeface="+mn-cs"/>
        <a:sym typeface="Calibri"/>
      </a:defRPr>
    </a:lvl6pPr>
    <a:lvl7pPr indent="1371600" rtl="1" latinLnBrk="0">
      <a:defRPr sz="1200">
        <a:latin typeface="+mn-lt"/>
        <a:ea typeface="+mn-ea"/>
        <a:cs typeface="+mn-cs"/>
        <a:sym typeface="Calibri"/>
      </a:defRPr>
    </a:lvl7pPr>
    <a:lvl8pPr indent="1600200" rtl="1" latinLnBrk="0">
      <a:defRPr sz="1200">
        <a:latin typeface="+mn-lt"/>
        <a:ea typeface="+mn-ea"/>
        <a:cs typeface="+mn-cs"/>
        <a:sym typeface="Calibri"/>
      </a:defRPr>
    </a:lvl8pPr>
    <a:lvl9pPr indent="1828800" rtl="1" latinLnBrk="0">
      <a:defRPr sz="1200">
        <a:latin typeface="+mn-lt"/>
        <a:ea typeface="+mn-ea"/>
        <a:cs typeface="+mn-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16" name="Shape 16"/>
          <p:cNvSpPr/>
          <p:nvPr/>
        </p:nvSpPr>
        <p:spPr>
          <a:xfrm>
            <a:off x="284163" y="444727"/>
            <a:ext cx="8574087" cy="1468438"/>
          </a:xfrm>
          <a:prstGeom prst="rect">
            <a:avLst/>
          </a:prstGeom>
          <a:solidFill>
            <a:srgbClr val="262626">
              <a:alpha val="85000"/>
            </a:srgbClr>
          </a:solidFill>
          <a:ln w="12700">
            <a:miter lim="400000"/>
          </a:ln>
        </p:spPr>
        <p:txBody>
          <a:bodyPr lIns="45719" rIns="45719" anchor="b"/>
          <a:lstStyle/>
          <a:p>
            <a:pPr rtl="0">
              <a:defRPr sz="4200">
                <a:solidFill>
                  <a:srgbClr val="FFFFFF"/>
                </a:solidFill>
                <a:latin typeface="Corbel"/>
                <a:ea typeface="Corbel"/>
                <a:cs typeface="Corbel"/>
                <a:sym typeface="Corbel"/>
              </a:defRPr>
            </a:pPr>
            <a:endParaRPr/>
          </a:p>
        </p:txBody>
      </p:sp>
      <p:grpSp>
        <p:nvGrpSpPr>
          <p:cNvPr id="20" name="Group 20"/>
          <p:cNvGrpSpPr/>
          <p:nvPr/>
        </p:nvGrpSpPr>
        <p:grpSpPr>
          <a:xfrm>
            <a:off x="284163" y="1906541"/>
            <a:ext cx="8576373" cy="137412"/>
            <a:chOff x="0" y="0"/>
            <a:chExt cx="8576372" cy="137411"/>
          </a:xfrm>
        </p:grpSpPr>
        <p:sp>
          <p:nvSpPr>
            <p:cNvPr id="17" name="Shape 17"/>
            <p:cNvSpPr/>
            <p:nvPr/>
          </p:nvSpPr>
          <p:spPr>
            <a:xfrm>
              <a:off x="0" y="-1"/>
              <a:ext cx="2743200" cy="137413"/>
            </a:xfrm>
            <a:prstGeom prst="rect">
              <a:avLst/>
            </a:prstGeom>
            <a:solidFill>
              <a:schemeClr val="accent1"/>
            </a:solidFill>
            <a:ln w="12700" cap="flat">
              <a:noFill/>
              <a:miter lim="400000"/>
            </a:ln>
            <a:effectLst/>
          </p:spPr>
          <p:txBody>
            <a:bodyPr wrap="square" lIns="45719" tIns="45719" rIns="45719" bIns="45719" numCol="1" anchor="ctr">
              <a:noAutofit/>
            </a:bodyPr>
            <a:lstStyle/>
            <a:p>
              <a:pPr algn="ctr" rtl="0">
                <a:defRPr>
                  <a:solidFill>
                    <a:srgbClr val="FFFFFF"/>
                  </a:solidFill>
                </a:defRPr>
              </a:pPr>
              <a:endParaRPr/>
            </a:p>
          </p:txBody>
        </p:sp>
        <p:sp>
          <p:nvSpPr>
            <p:cNvPr id="18" name="Shape 18"/>
            <p:cNvSpPr/>
            <p:nvPr/>
          </p:nvSpPr>
          <p:spPr>
            <a:xfrm>
              <a:off x="2742228" y="-1"/>
              <a:ext cx="1600200" cy="137413"/>
            </a:xfrm>
            <a:prstGeom prst="rect">
              <a:avLst/>
            </a:prstGeom>
            <a:solidFill>
              <a:schemeClr val="accent2"/>
            </a:solidFill>
            <a:ln w="12700" cap="flat">
              <a:noFill/>
              <a:miter lim="400000"/>
            </a:ln>
            <a:effectLst/>
          </p:spPr>
          <p:txBody>
            <a:bodyPr wrap="square" lIns="45719" tIns="45719" rIns="45719" bIns="45719" numCol="1" anchor="ctr">
              <a:noAutofit/>
            </a:bodyPr>
            <a:lstStyle/>
            <a:p>
              <a:pPr algn="ctr" rtl="0">
                <a:defRPr>
                  <a:solidFill>
                    <a:srgbClr val="FFFFFF"/>
                  </a:solidFill>
                </a:defRPr>
              </a:pPr>
              <a:endParaRPr/>
            </a:p>
          </p:txBody>
        </p:sp>
        <p:sp>
          <p:nvSpPr>
            <p:cNvPr id="19" name="Shape 19"/>
            <p:cNvSpPr/>
            <p:nvPr/>
          </p:nvSpPr>
          <p:spPr>
            <a:xfrm>
              <a:off x="4342700" y="-1"/>
              <a:ext cx="4233673" cy="137413"/>
            </a:xfrm>
            <a:prstGeom prst="rect">
              <a:avLst/>
            </a:prstGeom>
            <a:solidFill>
              <a:schemeClr val="accent4"/>
            </a:solidFill>
            <a:ln w="12700" cap="flat">
              <a:noFill/>
              <a:miter lim="400000"/>
            </a:ln>
            <a:effectLst/>
          </p:spPr>
          <p:txBody>
            <a:bodyPr wrap="square" lIns="45719" tIns="45719" rIns="45719" bIns="45719" numCol="1" anchor="ctr">
              <a:noAutofit/>
            </a:bodyPr>
            <a:lstStyle/>
            <a:p>
              <a:pPr algn="ctr" rtl="0">
                <a:defRPr>
                  <a:solidFill>
                    <a:srgbClr val="FFFFFF"/>
                  </a:solidFill>
                </a:defRPr>
              </a:pPr>
              <a:endParaRPr/>
            </a:p>
          </p:txBody>
        </p:sp>
      </p:grpSp>
      <p:sp>
        <p:nvSpPr>
          <p:cNvPr id="21" name="Shape 21"/>
          <p:cNvSpPr/>
          <p:nvPr/>
        </p:nvSpPr>
        <p:spPr>
          <a:xfrm>
            <a:off x="8230889" y="444727"/>
            <a:ext cx="503074" cy="599441"/>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3600">
                <a:solidFill>
                  <a:srgbClr val="FFFFFF"/>
                </a:solidFill>
                <a:latin typeface="Wingdings"/>
                <a:ea typeface="Wingdings"/>
                <a:cs typeface="Wingdings"/>
                <a:sym typeface="Wingdings"/>
              </a:defRPr>
            </a:lvl1pPr>
          </a:lstStyle>
          <a:p>
            <a:pPr rtl="0">
              <a:defRPr>
                <a:latin typeface="+mn-lt"/>
                <a:ea typeface="+mn-ea"/>
                <a:cs typeface="+mn-cs"/>
                <a:sym typeface="Calibri"/>
              </a:defRPr>
            </a:pPr>
            <a:r>
              <a:rPr>
                <a:latin typeface="Wingdings"/>
                <a:ea typeface="Wingdings"/>
                <a:cs typeface="Wingdings"/>
                <a:sym typeface="Wingdings"/>
              </a:rPr>
              <a:t></a:t>
            </a:r>
          </a:p>
        </p:txBody>
      </p:sp>
      <p:sp>
        <p:nvSpPr>
          <p:cNvPr id="22" name="Shape 22"/>
          <p:cNvSpPr>
            <a:spLocks noGrp="1"/>
          </p:cNvSpPr>
          <p:nvPr>
            <p:ph type="title"/>
          </p:nvPr>
        </p:nvSpPr>
        <p:spPr>
          <a:xfrm>
            <a:off x="421340" y="449005"/>
            <a:ext cx="7808978" cy="1088137"/>
          </a:xfrm>
          <a:prstGeom prst="rect">
            <a:avLst/>
          </a:prstGeom>
          <a:noFill/>
        </p:spPr>
        <p:txBody>
          <a:bodyPr anchor="b"/>
          <a:lstStyle>
            <a:lvl1pPr algn="l">
              <a:lnSpc>
                <a:spcPts val="4600"/>
              </a:lnSpc>
            </a:lvl1pPr>
          </a:lstStyle>
          <a:p>
            <a:r>
              <a:t>Click to edit Master title style</a:t>
            </a:r>
          </a:p>
        </p:txBody>
      </p:sp>
      <p:sp>
        <p:nvSpPr>
          <p:cNvPr id="23" name="Shape 23"/>
          <p:cNvSpPr>
            <a:spLocks noGrp="1"/>
          </p:cNvSpPr>
          <p:nvPr>
            <p:ph type="body" sz="quarter" idx="1"/>
          </p:nvPr>
        </p:nvSpPr>
        <p:spPr>
          <a:xfrm>
            <a:off x="476204" y="1532427"/>
            <a:ext cx="7754113" cy="484633"/>
          </a:xfrm>
          <a:prstGeom prst="rect">
            <a:avLst/>
          </a:prstGeom>
          <a:extLst>
            <a:ext uri="{C572A759-6A51-4108-AA02-DFA0A04FC94B}">
              <ma14:wrappingTextBoxFlag xmlns:ma14="http://schemas.microsoft.com/office/mac/drawingml/2011/main" xmlns="" val="1"/>
            </a:ext>
          </a:extLst>
        </p:spPr>
        <p:txBody>
          <a:bodyPr/>
          <a:lstStyle>
            <a:lvl1pPr marL="0" indent="0" rtl="0">
              <a:spcBef>
                <a:spcPts val="0"/>
              </a:spcBef>
              <a:buClrTx/>
              <a:buSzTx/>
              <a:buFontTx/>
              <a:buNone/>
              <a:defRPr sz="1800">
                <a:solidFill>
                  <a:srgbClr val="FFFFFF"/>
                </a:solidFill>
              </a:defRPr>
            </a:lvl1pPr>
          </a:lstStyle>
          <a:p>
            <a:r>
              <a:t>Click to edit Master subtitle style</a:t>
            </a:r>
          </a:p>
        </p:txBody>
      </p:sp>
      <p:sp>
        <p:nvSpPr>
          <p:cNvPr id="24" name="Shape 24"/>
          <p:cNvSpPr/>
          <p:nvPr/>
        </p:nvSpPr>
        <p:spPr>
          <a:xfrm>
            <a:off x="284163" y="6227064"/>
            <a:ext cx="8574087" cy="173737"/>
          </a:xfrm>
          <a:prstGeom prst="rect">
            <a:avLst/>
          </a:prstGeom>
          <a:solidFill>
            <a:srgbClr val="262626">
              <a:alpha val="70000"/>
            </a:srgbClr>
          </a:solidFill>
          <a:ln w="12700">
            <a:miter lim="400000"/>
          </a:ln>
        </p:spPr>
        <p:txBody>
          <a:bodyPr lIns="45719" rIns="45719" anchor="ctr"/>
          <a:lstStyle/>
          <a:p>
            <a:pPr algn="ctr" rtl="0">
              <a:defRPr>
                <a:solidFill>
                  <a:srgbClr val="FFFFFF"/>
                </a:solidFill>
              </a:defRPr>
            </a:pPr>
            <a:endParaRPr/>
          </a:p>
        </p:txBody>
      </p:sp>
      <p:sp>
        <p:nvSpPr>
          <p:cNvPr id="25" name="Shape 2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Content with Caption">
    <p:spTree>
      <p:nvGrpSpPr>
        <p:cNvPr id="1" name=""/>
        <p:cNvGrpSpPr/>
        <p:nvPr/>
      </p:nvGrpSpPr>
      <p:grpSpPr>
        <a:xfrm>
          <a:off x="0" y="0"/>
          <a:ext cx="0" cy="0"/>
          <a:chOff x="0" y="0"/>
          <a:chExt cx="0" cy="0"/>
        </a:xfrm>
      </p:grpSpPr>
      <p:sp>
        <p:nvSpPr>
          <p:cNvPr id="126" name="Shape 126"/>
          <p:cNvSpPr>
            <a:spLocks noGrp="1"/>
          </p:cNvSpPr>
          <p:nvPr>
            <p:ph type="title"/>
          </p:nvPr>
        </p:nvSpPr>
        <p:spPr>
          <a:xfrm>
            <a:off x="268940" y="1298762"/>
            <a:ext cx="4069081" cy="1162051"/>
          </a:xfrm>
          <a:prstGeom prst="rect">
            <a:avLst/>
          </a:prstGeom>
          <a:noFill/>
        </p:spPr>
        <p:txBody>
          <a:bodyPr anchor="b"/>
          <a:lstStyle>
            <a:lvl1pPr algn="ctr">
              <a:defRPr sz="3200">
                <a:solidFill>
                  <a:schemeClr val="accent2"/>
                </a:solidFill>
              </a:defRPr>
            </a:lvl1pPr>
          </a:lstStyle>
          <a:p>
            <a:r>
              <a:t>Click to edit Master title style</a:t>
            </a:r>
          </a:p>
        </p:txBody>
      </p:sp>
      <p:sp>
        <p:nvSpPr>
          <p:cNvPr id="127" name="Shape 127"/>
          <p:cNvSpPr>
            <a:spLocks noGrp="1"/>
          </p:cNvSpPr>
          <p:nvPr>
            <p:ph type="body" sz="half" idx="1"/>
          </p:nvPr>
        </p:nvSpPr>
        <p:spPr>
          <a:xfrm>
            <a:off x="4783566" y="914400"/>
            <a:ext cx="4069081" cy="5211763"/>
          </a:xfrm>
          <a:prstGeom prst="rect">
            <a:avLst/>
          </a:prstGeom>
          <a:extLst>
            <a:ext uri="{C572A759-6A51-4108-AA02-DFA0A04FC94B}">
              <ma14:wrappingTextBoxFlag xmlns:ma14="http://schemas.microsoft.com/office/mac/drawingml/2011/main" xmlns="" val="1"/>
            </a:ext>
          </a:extLst>
        </p:spPr>
        <p:txBody>
          <a:bodyPr/>
          <a:lstStyle>
            <a:lvl1pPr rtl="0">
              <a:defRPr sz="2200"/>
            </a:lvl1pPr>
            <a:lvl2pPr marL="960119" indent="-502919" rtl="0">
              <a:defRPr sz="2200"/>
            </a:lvl2pPr>
            <a:lvl3pPr marL="1337380" indent="-422980" rtl="0">
              <a:defRPr sz="2200"/>
            </a:lvl3pPr>
            <a:lvl4pPr marL="1675694" indent="-415219" rtl="0">
              <a:defRPr sz="2200"/>
            </a:lvl4pPr>
            <a:lvl5pPr marL="2013655" indent="-405518" rtl="0">
              <a:defRPr sz="2200"/>
            </a:lvl5pPr>
          </a:lstStyle>
          <a:p>
            <a:r>
              <a:t>Click to edit Master text styles</a:t>
            </a:r>
          </a:p>
          <a:p>
            <a:pPr lvl="1"/>
            <a:r>
              <a:t>Second level</a:t>
            </a:r>
          </a:p>
          <a:p>
            <a:pPr lvl="2"/>
            <a:r>
              <a:t>Third level</a:t>
            </a:r>
          </a:p>
          <a:p>
            <a:pPr lvl="3"/>
            <a:r>
              <a:t>Fourth level</a:t>
            </a:r>
          </a:p>
          <a:p>
            <a:pPr lvl="4"/>
            <a:r>
              <a:t>Fifth level</a:t>
            </a:r>
          </a:p>
        </p:txBody>
      </p:sp>
      <p:sp>
        <p:nvSpPr>
          <p:cNvPr id="128" name="Shape 128"/>
          <p:cNvSpPr>
            <a:spLocks noGrp="1"/>
          </p:cNvSpPr>
          <p:nvPr>
            <p:ph type="body" sz="half" idx="13"/>
          </p:nvPr>
        </p:nvSpPr>
        <p:spPr>
          <a:xfrm>
            <a:off x="268941" y="2456328"/>
            <a:ext cx="4069080" cy="3182473"/>
          </a:xfrm>
          <a:prstGeom prst="rect">
            <a:avLst/>
          </a:prstGeom>
        </p:spPr>
        <p:txBody>
          <a:bodyPr/>
          <a:lstStyle/>
          <a:p>
            <a:pPr marL="0" indent="0" algn="ctr" rtl="0">
              <a:spcBef>
                <a:spcPts val="600"/>
              </a:spcBef>
              <a:buClrTx/>
              <a:buSzTx/>
              <a:buFontTx/>
              <a:buNone/>
              <a:defRPr sz="1800"/>
            </a:pPr>
            <a:endParaRPr/>
          </a:p>
        </p:txBody>
      </p:sp>
      <p:grpSp>
        <p:nvGrpSpPr>
          <p:cNvPr id="132" name="Group 132"/>
          <p:cNvGrpSpPr/>
          <p:nvPr/>
        </p:nvGrpSpPr>
        <p:grpSpPr>
          <a:xfrm>
            <a:off x="284163" y="452718"/>
            <a:ext cx="8576373" cy="137412"/>
            <a:chOff x="0" y="0"/>
            <a:chExt cx="8576372" cy="137411"/>
          </a:xfrm>
        </p:grpSpPr>
        <p:sp>
          <p:nvSpPr>
            <p:cNvPr id="129" name="Shape 129"/>
            <p:cNvSpPr/>
            <p:nvPr/>
          </p:nvSpPr>
          <p:spPr>
            <a:xfrm>
              <a:off x="0" y="-1"/>
              <a:ext cx="1600200" cy="137413"/>
            </a:xfrm>
            <a:prstGeom prst="rect">
              <a:avLst/>
            </a:prstGeom>
            <a:solidFill>
              <a:schemeClr val="accent1"/>
            </a:solidFill>
            <a:ln w="12700" cap="flat">
              <a:noFill/>
              <a:miter lim="400000"/>
            </a:ln>
            <a:effectLst/>
          </p:spPr>
          <p:txBody>
            <a:bodyPr wrap="square" lIns="45719" tIns="45719" rIns="45719" bIns="45719" numCol="1" anchor="ctr">
              <a:noAutofit/>
            </a:bodyPr>
            <a:lstStyle/>
            <a:p>
              <a:pPr algn="ctr" rtl="0">
                <a:defRPr>
                  <a:solidFill>
                    <a:srgbClr val="FFFFFF"/>
                  </a:solidFill>
                </a:defRPr>
              </a:pPr>
              <a:endParaRPr/>
            </a:p>
          </p:txBody>
        </p:sp>
        <p:sp>
          <p:nvSpPr>
            <p:cNvPr id="130" name="Shape 130"/>
            <p:cNvSpPr/>
            <p:nvPr/>
          </p:nvSpPr>
          <p:spPr>
            <a:xfrm>
              <a:off x="1601010" y="-1"/>
              <a:ext cx="2743201" cy="137413"/>
            </a:xfrm>
            <a:prstGeom prst="rect">
              <a:avLst/>
            </a:prstGeom>
            <a:solidFill>
              <a:schemeClr val="accent2"/>
            </a:solidFill>
            <a:ln w="12700" cap="flat">
              <a:noFill/>
              <a:miter lim="400000"/>
            </a:ln>
            <a:effectLst/>
          </p:spPr>
          <p:txBody>
            <a:bodyPr wrap="square" lIns="45719" tIns="45719" rIns="45719" bIns="45719" numCol="1" anchor="ctr">
              <a:noAutofit/>
            </a:bodyPr>
            <a:lstStyle/>
            <a:p>
              <a:pPr algn="ctr" rtl="0">
                <a:defRPr>
                  <a:solidFill>
                    <a:srgbClr val="FFFFFF"/>
                  </a:solidFill>
                </a:defRPr>
              </a:pPr>
              <a:endParaRPr/>
            </a:p>
          </p:txBody>
        </p:sp>
        <p:sp>
          <p:nvSpPr>
            <p:cNvPr id="131" name="Shape 131"/>
            <p:cNvSpPr/>
            <p:nvPr/>
          </p:nvSpPr>
          <p:spPr>
            <a:xfrm>
              <a:off x="4342700" y="-1"/>
              <a:ext cx="4233673" cy="137413"/>
            </a:xfrm>
            <a:prstGeom prst="rect">
              <a:avLst/>
            </a:prstGeom>
            <a:solidFill>
              <a:schemeClr val="accent4"/>
            </a:solidFill>
            <a:ln w="12700" cap="flat">
              <a:noFill/>
              <a:miter lim="400000"/>
            </a:ln>
            <a:effectLst/>
          </p:spPr>
          <p:txBody>
            <a:bodyPr wrap="square" lIns="45719" tIns="45719" rIns="45719" bIns="45719" numCol="1" anchor="ctr">
              <a:noAutofit/>
            </a:bodyPr>
            <a:lstStyle/>
            <a:p>
              <a:pPr algn="ctr" rtl="0">
                <a:defRPr>
                  <a:solidFill>
                    <a:srgbClr val="FFFFFF"/>
                  </a:solidFill>
                </a:defRPr>
              </a:pPr>
              <a:endParaRPr/>
            </a:p>
          </p:txBody>
        </p:sp>
      </p:grpSp>
      <p:sp>
        <p:nvSpPr>
          <p:cNvPr id="133" name="Shape 13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Picture with Caption">
    <p:spTree>
      <p:nvGrpSpPr>
        <p:cNvPr id="1" name=""/>
        <p:cNvGrpSpPr/>
        <p:nvPr/>
      </p:nvGrpSpPr>
      <p:grpSpPr>
        <a:xfrm>
          <a:off x="0" y="0"/>
          <a:ext cx="0" cy="0"/>
          <a:chOff x="0" y="0"/>
          <a:chExt cx="0" cy="0"/>
        </a:xfrm>
      </p:grpSpPr>
      <p:sp>
        <p:nvSpPr>
          <p:cNvPr id="140" name="Shape 140"/>
          <p:cNvSpPr/>
          <p:nvPr/>
        </p:nvSpPr>
        <p:spPr>
          <a:xfrm>
            <a:off x="284163" y="4801575"/>
            <a:ext cx="8574087" cy="1468438"/>
          </a:xfrm>
          <a:prstGeom prst="rect">
            <a:avLst/>
          </a:prstGeom>
          <a:solidFill>
            <a:srgbClr val="262626">
              <a:alpha val="85000"/>
            </a:srgbClr>
          </a:solidFill>
          <a:ln w="12700">
            <a:miter lim="400000"/>
          </a:ln>
        </p:spPr>
        <p:txBody>
          <a:bodyPr lIns="45719" rIns="45719" anchor="b"/>
          <a:lstStyle/>
          <a:p>
            <a:pPr rtl="0">
              <a:defRPr sz="4200">
                <a:solidFill>
                  <a:srgbClr val="FFFFFF"/>
                </a:solidFill>
                <a:latin typeface="Corbel"/>
                <a:ea typeface="Corbel"/>
                <a:cs typeface="Corbel"/>
                <a:sym typeface="Corbel"/>
              </a:defRPr>
            </a:pPr>
            <a:endParaRPr/>
          </a:p>
        </p:txBody>
      </p:sp>
      <p:grpSp>
        <p:nvGrpSpPr>
          <p:cNvPr id="144" name="Group 144"/>
          <p:cNvGrpSpPr/>
          <p:nvPr/>
        </p:nvGrpSpPr>
        <p:grpSpPr>
          <a:xfrm>
            <a:off x="284163" y="6263389"/>
            <a:ext cx="8576373" cy="137412"/>
            <a:chOff x="0" y="0"/>
            <a:chExt cx="8576372" cy="137411"/>
          </a:xfrm>
        </p:grpSpPr>
        <p:sp>
          <p:nvSpPr>
            <p:cNvPr id="141" name="Shape 141"/>
            <p:cNvSpPr/>
            <p:nvPr/>
          </p:nvSpPr>
          <p:spPr>
            <a:xfrm>
              <a:off x="0" y="-1"/>
              <a:ext cx="2743200" cy="137413"/>
            </a:xfrm>
            <a:prstGeom prst="rect">
              <a:avLst/>
            </a:prstGeom>
            <a:solidFill>
              <a:schemeClr val="accent1"/>
            </a:solidFill>
            <a:ln w="12700" cap="flat">
              <a:noFill/>
              <a:miter lim="400000"/>
            </a:ln>
            <a:effectLst/>
          </p:spPr>
          <p:txBody>
            <a:bodyPr wrap="square" lIns="45719" tIns="45719" rIns="45719" bIns="45719" numCol="1" anchor="ctr">
              <a:noAutofit/>
            </a:bodyPr>
            <a:lstStyle/>
            <a:p>
              <a:pPr algn="ctr" rtl="0">
                <a:defRPr>
                  <a:solidFill>
                    <a:srgbClr val="FFFFFF"/>
                  </a:solidFill>
                </a:defRPr>
              </a:pPr>
              <a:endParaRPr/>
            </a:p>
          </p:txBody>
        </p:sp>
        <p:sp>
          <p:nvSpPr>
            <p:cNvPr id="142" name="Shape 142"/>
            <p:cNvSpPr/>
            <p:nvPr/>
          </p:nvSpPr>
          <p:spPr>
            <a:xfrm>
              <a:off x="2742228" y="-1"/>
              <a:ext cx="1600200" cy="137413"/>
            </a:xfrm>
            <a:prstGeom prst="rect">
              <a:avLst/>
            </a:prstGeom>
            <a:solidFill>
              <a:schemeClr val="accent2"/>
            </a:solidFill>
            <a:ln w="12700" cap="flat">
              <a:noFill/>
              <a:miter lim="400000"/>
            </a:ln>
            <a:effectLst/>
          </p:spPr>
          <p:txBody>
            <a:bodyPr wrap="square" lIns="45719" tIns="45719" rIns="45719" bIns="45719" numCol="1" anchor="ctr">
              <a:noAutofit/>
            </a:bodyPr>
            <a:lstStyle/>
            <a:p>
              <a:pPr algn="ctr" rtl="0">
                <a:defRPr>
                  <a:solidFill>
                    <a:srgbClr val="FFFFFF"/>
                  </a:solidFill>
                </a:defRPr>
              </a:pPr>
              <a:endParaRPr/>
            </a:p>
          </p:txBody>
        </p:sp>
        <p:sp>
          <p:nvSpPr>
            <p:cNvPr id="143" name="Shape 143"/>
            <p:cNvSpPr/>
            <p:nvPr/>
          </p:nvSpPr>
          <p:spPr>
            <a:xfrm>
              <a:off x="4342700" y="-1"/>
              <a:ext cx="4233673" cy="137413"/>
            </a:xfrm>
            <a:prstGeom prst="rect">
              <a:avLst/>
            </a:prstGeom>
            <a:solidFill>
              <a:schemeClr val="accent4"/>
            </a:solidFill>
            <a:ln w="12700" cap="flat">
              <a:noFill/>
              <a:miter lim="400000"/>
            </a:ln>
            <a:effectLst/>
          </p:spPr>
          <p:txBody>
            <a:bodyPr wrap="square" lIns="45719" tIns="45719" rIns="45719" bIns="45719" numCol="1" anchor="ctr">
              <a:noAutofit/>
            </a:bodyPr>
            <a:lstStyle/>
            <a:p>
              <a:pPr algn="ctr" rtl="0">
                <a:defRPr>
                  <a:solidFill>
                    <a:srgbClr val="FFFFFF"/>
                  </a:solidFill>
                </a:defRPr>
              </a:pPr>
              <a:endParaRPr/>
            </a:p>
          </p:txBody>
        </p:sp>
      </p:grpSp>
      <p:sp>
        <p:nvSpPr>
          <p:cNvPr id="145" name="Shape 145"/>
          <p:cNvSpPr>
            <a:spLocks noGrp="1"/>
          </p:cNvSpPr>
          <p:nvPr>
            <p:ph type="title"/>
          </p:nvPr>
        </p:nvSpPr>
        <p:spPr>
          <a:xfrm>
            <a:off x="363071" y="4800600"/>
            <a:ext cx="8360242" cy="566738"/>
          </a:xfrm>
          <a:prstGeom prst="rect">
            <a:avLst/>
          </a:prstGeom>
          <a:noFill/>
        </p:spPr>
        <p:txBody>
          <a:bodyPr anchor="b"/>
          <a:lstStyle>
            <a:lvl1pPr algn="l">
              <a:defRPr sz="2800"/>
            </a:lvl1pPr>
          </a:lstStyle>
          <a:p>
            <a:r>
              <a:t>Click to edit Master title style</a:t>
            </a:r>
          </a:p>
        </p:txBody>
      </p:sp>
      <p:sp>
        <p:nvSpPr>
          <p:cNvPr id="146" name="Shape 146"/>
          <p:cNvSpPr>
            <a:spLocks noGrp="1"/>
          </p:cNvSpPr>
          <p:nvPr>
            <p:ph type="pic" idx="13"/>
          </p:nvPr>
        </p:nvSpPr>
        <p:spPr>
          <a:xfrm>
            <a:off x="284163" y="457198"/>
            <a:ext cx="8577072" cy="4352545"/>
          </a:xfrm>
          <a:prstGeom prst="rect">
            <a:avLst/>
          </a:prstGeom>
        </p:spPr>
        <p:txBody>
          <a:bodyPr lIns="91439" rIns="91439">
            <a:noAutofit/>
          </a:bodyPr>
          <a:lstStyle/>
          <a:p>
            <a:endParaRPr/>
          </a:p>
        </p:txBody>
      </p:sp>
      <p:sp>
        <p:nvSpPr>
          <p:cNvPr id="147" name="Shape 147"/>
          <p:cNvSpPr>
            <a:spLocks noGrp="1"/>
          </p:cNvSpPr>
          <p:nvPr>
            <p:ph type="body" sz="quarter" idx="1"/>
          </p:nvPr>
        </p:nvSpPr>
        <p:spPr>
          <a:xfrm>
            <a:off x="419098" y="5367337"/>
            <a:ext cx="8304215" cy="804863"/>
          </a:xfrm>
          <a:prstGeom prst="rect">
            <a:avLst/>
          </a:prstGeom>
          <a:extLst>
            <a:ext uri="{C572A759-6A51-4108-AA02-DFA0A04FC94B}">
              <ma14:wrappingTextBoxFlag xmlns:ma14="http://schemas.microsoft.com/office/mac/drawingml/2011/main" xmlns="" val="1"/>
            </a:ext>
          </a:extLst>
        </p:spPr>
        <p:txBody>
          <a:bodyPr/>
          <a:lstStyle>
            <a:lvl1pPr marL="0" indent="0" rtl="0">
              <a:spcBef>
                <a:spcPts val="0"/>
              </a:spcBef>
              <a:buClrTx/>
              <a:buSzTx/>
              <a:buFontTx/>
              <a:buNone/>
              <a:defRPr sz="1400">
                <a:solidFill>
                  <a:srgbClr val="FFFFFF"/>
                </a:solidFill>
              </a:defRPr>
            </a:lvl1pPr>
          </a:lstStyle>
          <a:p>
            <a:r>
              <a:t>Click to edit Master text styles</a:t>
            </a:r>
          </a:p>
        </p:txBody>
      </p:sp>
      <p:sp>
        <p:nvSpPr>
          <p:cNvPr id="148" name="Shape 14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Picture with Caption, Alt.">
    <p:spTree>
      <p:nvGrpSpPr>
        <p:cNvPr id="1" name=""/>
        <p:cNvGrpSpPr/>
        <p:nvPr/>
      </p:nvGrpSpPr>
      <p:grpSpPr>
        <a:xfrm>
          <a:off x="0" y="0"/>
          <a:ext cx="0" cy="0"/>
          <a:chOff x="0" y="0"/>
          <a:chExt cx="0" cy="0"/>
        </a:xfrm>
      </p:grpSpPr>
      <p:grpSp>
        <p:nvGrpSpPr>
          <p:cNvPr id="158" name="Group 158"/>
          <p:cNvGrpSpPr/>
          <p:nvPr/>
        </p:nvGrpSpPr>
        <p:grpSpPr>
          <a:xfrm>
            <a:off x="284163" y="4280646"/>
            <a:ext cx="8576373" cy="137412"/>
            <a:chOff x="0" y="0"/>
            <a:chExt cx="8576372" cy="137411"/>
          </a:xfrm>
        </p:grpSpPr>
        <p:sp>
          <p:nvSpPr>
            <p:cNvPr id="155" name="Shape 155"/>
            <p:cNvSpPr/>
            <p:nvPr/>
          </p:nvSpPr>
          <p:spPr>
            <a:xfrm>
              <a:off x="0" y="-1"/>
              <a:ext cx="2743200" cy="137413"/>
            </a:xfrm>
            <a:prstGeom prst="rect">
              <a:avLst/>
            </a:prstGeom>
            <a:solidFill>
              <a:schemeClr val="accent1"/>
            </a:solidFill>
            <a:ln w="12700" cap="flat">
              <a:noFill/>
              <a:miter lim="400000"/>
            </a:ln>
            <a:effectLst/>
          </p:spPr>
          <p:txBody>
            <a:bodyPr wrap="square" lIns="45719" tIns="45719" rIns="45719" bIns="45719" numCol="1" anchor="ctr">
              <a:noAutofit/>
            </a:bodyPr>
            <a:lstStyle/>
            <a:p>
              <a:pPr algn="ctr" rtl="0">
                <a:defRPr>
                  <a:solidFill>
                    <a:srgbClr val="FFFFFF"/>
                  </a:solidFill>
                </a:defRPr>
              </a:pPr>
              <a:endParaRPr/>
            </a:p>
          </p:txBody>
        </p:sp>
        <p:sp>
          <p:nvSpPr>
            <p:cNvPr id="156" name="Shape 156"/>
            <p:cNvSpPr/>
            <p:nvPr/>
          </p:nvSpPr>
          <p:spPr>
            <a:xfrm>
              <a:off x="2742228" y="-1"/>
              <a:ext cx="1600200" cy="137413"/>
            </a:xfrm>
            <a:prstGeom prst="rect">
              <a:avLst/>
            </a:prstGeom>
            <a:solidFill>
              <a:schemeClr val="accent2"/>
            </a:solidFill>
            <a:ln w="12700" cap="flat">
              <a:noFill/>
              <a:miter lim="400000"/>
            </a:ln>
            <a:effectLst/>
          </p:spPr>
          <p:txBody>
            <a:bodyPr wrap="square" lIns="45719" tIns="45719" rIns="45719" bIns="45719" numCol="1" anchor="ctr">
              <a:noAutofit/>
            </a:bodyPr>
            <a:lstStyle/>
            <a:p>
              <a:pPr algn="ctr" rtl="0">
                <a:defRPr>
                  <a:solidFill>
                    <a:srgbClr val="FFFFFF"/>
                  </a:solidFill>
                </a:defRPr>
              </a:pPr>
              <a:endParaRPr/>
            </a:p>
          </p:txBody>
        </p:sp>
        <p:sp>
          <p:nvSpPr>
            <p:cNvPr id="157" name="Shape 157"/>
            <p:cNvSpPr/>
            <p:nvPr/>
          </p:nvSpPr>
          <p:spPr>
            <a:xfrm>
              <a:off x="4342700" y="-1"/>
              <a:ext cx="4233673" cy="137413"/>
            </a:xfrm>
            <a:prstGeom prst="rect">
              <a:avLst/>
            </a:prstGeom>
            <a:solidFill>
              <a:schemeClr val="accent4"/>
            </a:solidFill>
            <a:ln w="12700" cap="flat">
              <a:noFill/>
              <a:miter lim="400000"/>
            </a:ln>
            <a:effectLst/>
          </p:spPr>
          <p:txBody>
            <a:bodyPr wrap="square" lIns="45719" tIns="45719" rIns="45719" bIns="45719" numCol="1" anchor="ctr">
              <a:noAutofit/>
            </a:bodyPr>
            <a:lstStyle/>
            <a:p>
              <a:pPr algn="ctr" rtl="0">
                <a:defRPr>
                  <a:solidFill>
                    <a:srgbClr val="FFFFFF"/>
                  </a:solidFill>
                </a:defRPr>
              </a:pPr>
              <a:endParaRPr/>
            </a:p>
          </p:txBody>
        </p:sp>
      </p:grpSp>
      <p:sp>
        <p:nvSpPr>
          <p:cNvPr id="159" name="Shape 159"/>
          <p:cNvSpPr>
            <a:spLocks noGrp="1"/>
          </p:cNvSpPr>
          <p:nvPr>
            <p:ph type="title"/>
          </p:nvPr>
        </p:nvSpPr>
        <p:spPr>
          <a:xfrm>
            <a:off x="363071" y="4778188"/>
            <a:ext cx="8360242" cy="566739"/>
          </a:xfrm>
          <a:prstGeom prst="rect">
            <a:avLst/>
          </a:prstGeom>
          <a:noFill/>
        </p:spPr>
        <p:txBody>
          <a:bodyPr anchor="b"/>
          <a:lstStyle>
            <a:lvl1pPr algn="l">
              <a:defRPr sz="2800">
                <a:solidFill>
                  <a:schemeClr val="accent2"/>
                </a:solidFill>
              </a:defRPr>
            </a:lvl1pPr>
          </a:lstStyle>
          <a:p>
            <a:r>
              <a:t>Click to edit Master title style</a:t>
            </a:r>
          </a:p>
        </p:txBody>
      </p:sp>
      <p:sp>
        <p:nvSpPr>
          <p:cNvPr id="160" name="Shape 160"/>
          <p:cNvSpPr>
            <a:spLocks noGrp="1"/>
          </p:cNvSpPr>
          <p:nvPr>
            <p:ph type="pic" idx="13"/>
          </p:nvPr>
        </p:nvSpPr>
        <p:spPr>
          <a:xfrm>
            <a:off x="284163" y="457200"/>
            <a:ext cx="8577072" cy="3822192"/>
          </a:xfrm>
          <a:prstGeom prst="rect">
            <a:avLst/>
          </a:prstGeom>
        </p:spPr>
        <p:txBody>
          <a:bodyPr lIns="91439" rIns="91439">
            <a:noAutofit/>
          </a:bodyPr>
          <a:lstStyle/>
          <a:p>
            <a:endParaRPr/>
          </a:p>
        </p:txBody>
      </p:sp>
      <p:sp>
        <p:nvSpPr>
          <p:cNvPr id="161" name="Shape 161"/>
          <p:cNvSpPr>
            <a:spLocks noGrp="1"/>
          </p:cNvSpPr>
          <p:nvPr>
            <p:ph type="body" sz="quarter" idx="1"/>
          </p:nvPr>
        </p:nvSpPr>
        <p:spPr>
          <a:xfrm>
            <a:off x="419098" y="5344926"/>
            <a:ext cx="8304215" cy="804863"/>
          </a:xfrm>
          <a:prstGeom prst="rect">
            <a:avLst/>
          </a:prstGeom>
          <a:extLst>
            <a:ext uri="{C572A759-6A51-4108-AA02-DFA0A04FC94B}">
              <ma14:wrappingTextBoxFlag xmlns:ma14="http://schemas.microsoft.com/office/mac/drawingml/2011/main" xmlns="" val="1"/>
            </a:ext>
          </a:extLst>
        </p:spPr>
        <p:txBody>
          <a:bodyPr/>
          <a:lstStyle>
            <a:lvl1pPr marL="0" indent="0" rtl="0">
              <a:spcBef>
                <a:spcPts val="0"/>
              </a:spcBef>
              <a:buClrTx/>
              <a:buSzTx/>
              <a:buFontTx/>
              <a:buNone/>
              <a:defRPr sz="1400"/>
            </a:lvl1pPr>
          </a:lstStyle>
          <a:p>
            <a:r>
              <a:t>Click to edit Master text styles</a:t>
            </a:r>
          </a:p>
        </p:txBody>
      </p:sp>
      <p:sp>
        <p:nvSpPr>
          <p:cNvPr id="162" name="Shape 162"/>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Content, Picture, and Caption">
    <p:spTree>
      <p:nvGrpSpPr>
        <p:cNvPr id="1" name=""/>
        <p:cNvGrpSpPr/>
        <p:nvPr/>
      </p:nvGrpSpPr>
      <p:grpSpPr>
        <a:xfrm>
          <a:off x="0" y="0"/>
          <a:ext cx="0" cy="0"/>
          <a:chOff x="0" y="0"/>
          <a:chExt cx="0" cy="0"/>
        </a:xfrm>
      </p:grpSpPr>
      <p:sp>
        <p:nvSpPr>
          <p:cNvPr id="169" name="Shape 169"/>
          <p:cNvSpPr>
            <a:spLocks noGrp="1"/>
          </p:cNvSpPr>
          <p:nvPr>
            <p:ph type="body" idx="1"/>
          </p:nvPr>
        </p:nvSpPr>
        <p:spPr>
          <a:xfrm>
            <a:off x="3657600" y="914400"/>
            <a:ext cx="5195047" cy="5211763"/>
          </a:xfrm>
          <a:prstGeom prst="rect">
            <a:avLst/>
          </a:prstGeom>
          <a:extLst>
            <a:ext uri="{C572A759-6A51-4108-AA02-DFA0A04FC94B}">
              <ma14:wrappingTextBoxFlag xmlns:ma14="http://schemas.microsoft.com/office/mac/drawingml/2011/main" xmlns="" val="1"/>
            </a:ext>
          </a:extLst>
        </p:spPr>
        <p:txBody>
          <a:bodyPr/>
          <a:lstStyle>
            <a:lvl1pPr rtl="0">
              <a:defRPr sz="2200"/>
            </a:lvl1pPr>
            <a:lvl2pPr marL="960119" indent="-502919" rtl="0">
              <a:defRPr sz="2200"/>
            </a:lvl2pPr>
            <a:lvl3pPr marL="1337380" indent="-422980" rtl="0">
              <a:defRPr sz="2200"/>
            </a:lvl3pPr>
            <a:lvl4pPr marL="1675694" indent="-415219" rtl="0">
              <a:defRPr sz="2200"/>
            </a:lvl4pPr>
            <a:lvl5pPr marL="2013655" indent="-405518" rtl="0">
              <a:defRPr sz="2200"/>
            </a:lvl5pPr>
          </a:lstStyle>
          <a:p>
            <a:r>
              <a:t>Click to edit Master text styles</a:t>
            </a:r>
          </a:p>
          <a:p>
            <a:pPr lvl="1"/>
            <a:r>
              <a:t>Second level</a:t>
            </a:r>
          </a:p>
          <a:p>
            <a:pPr lvl="2"/>
            <a:r>
              <a:t>Third level</a:t>
            </a:r>
          </a:p>
          <a:p>
            <a:pPr lvl="3"/>
            <a:r>
              <a:t>Fourth level</a:t>
            </a:r>
          </a:p>
          <a:p>
            <a:pPr lvl="4"/>
            <a:r>
              <a:t>Fifth level</a:t>
            </a:r>
          </a:p>
        </p:txBody>
      </p:sp>
      <p:sp>
        <p:nvSpPr>
          <p:cNvPr id="170" name="Shape 170"/>
          <p:cNvSpPr/>
          <p:nvPr/>
        </p:nvSpPr>
        <p:spPr>
          <a:xfrm>
            <a:off x="284163" y="4267200"/>
            <a:ext cx="2743201" cy="2120153"/>
          </a:xfrm>
          <a:prstGeom prst="rect">
            <a:avLst/>
          </a:prstGeom>
          <a:solidFill>
            <a:srgbClr val="262626">
              <a:alpha val="85000"/>
            </a:srgbClr>
          </a:solidFill>
          <a:ln w="12700">
            <a:miter lim="400000"/>
          </a:ln>
        </p:spPr>
        <p:txBody>
          <a:bodyPr lIns="45719" rIns="45719" anchor="b"/>
          <a:lstStyle/>
          <a:p>
            <a:pPr rtl="0">
              <a:defRPr sz="4200">
                <a:solidFill>
                  <a:srgbClr val="FFFFFF"/>
                </a:solidFill>
                <a:latin typeface="Corbel"/>
                <a:ea typeface="Corbel"/>
                <a:cs typeface="Corbel"/>
                <a:sym typeface="Corbel"/>
              </a:defRPr>
            </a:pPr>
            <a:endParaRPr/>
          </a:p>
        </p:txBody>
      </p:sp>
      <p:sp>
        <p:nvSpPr>
          <p:cNvPr id="171" name="Shape 171"/>
          <p:cNvSpPr>
            <a:spLocks noGrp="1"/>
          </p:cNvSpPr>
          <p:nvPr>
            <p:ph type="body" sz="quarter" idx="13"/>
          </p:nvPr>
        </p:nvSpPr>
        <p:spPr>
          <a:xfrm>
            <a:off x="419101" y="4953001"/>
            <a:ext cx="2472017" cy="1246095"/>
          </a:xfrm>
          <a:prstGeom prst="rect">
            <a:avLst/>
          </a:prstGeom>
        </p:spPr>
        <p:txBody>
          <a:bodyPr/>
          <a:lstStyle/>
          <a:p>
            <a:pPr marL="0" indent="0" rtl="0">
              <a:spcBef>
                <a:spcPts val="0"/>
              </a:spcBef>
              <a:buClrTx/>
              <a:buSzTx/>
              <a:buFontTx/>
              <a:buNone/>
              <a:defRPr sz="1400">
                <a:solidFill>
                  <a:srgbClr val="FFFFFF"/>
                </a:solidFill>
              </a:defRPr>
            </a:pPr>
            <a:endParaRPr/>
          </a:p>
        </p:txBody>
      </p:sp>
      <p:sp>
        <p:nvSpPr>
          <p:cNvPr id="172" name="Shape 172"/>
          <p:cNvSpPr>
            <a:spLocks noGrp="1"/>
          </p:cNvSpPr>
          <p:nvPr>
            <p:ph type="title"/>
          </p:nvPr>
        </p:nvSpPr>
        <p:spPr>
          <a:xfrm>
            <a:off x="410763" y="4419600"/>
            <a:ext cx="2475397" cy="510988"/>
          </a:xfrm>
          <a:prstGeom prst="rect">
            <a:avLst/>
          </a:prstGeom>
          <a:noFill/>
        </p:spPr>
        <p:txBody>
          <a:bodyPr anchor="b"/>
          <a:lstStyle>
            <a:lvl1pPr algn="l">
              <a:defRPr sz="2000"/>
            </a:lvl1pPr>
          </a:lstStyle>
          <a:p>
            <a:r>
              <a:t>Click to edit Master title style</a:t>
            </a:r>
          </a:p>
        </p:txBody>
      </p:sp>
      <p:sp>
        <p:nvSpPr>
          <p:cNvPr id="173" name="Shape 173"/>
          <p:cNvSpPr>
            <a:spLocks noGrp="1"/>
          </p:cNvSpPr>
          <p:nvPr>
            <p:ph type="pic" sz="quarter" idx="14"/>
          </p:nvPr>
        </p:nvSpPr>
        <p:spPr>
          <a:xfrm>
            <a:off x="284164" y="594359"/>
            <a:ext cx="2743201" cy="3675890"/>
          </a:xfrm>
          <a:prstGeom prst="rect">
            <a:avLst/>
          </a:prstGeom>
        </p:spPr>
        <p:txBody>
          <a:bodyPr lIns="91439" rIns="91439">
            <a:noAutofit/>
          </a:bodyPr>
          <a:lstStyle/>
          <a:p>
            <a:endParaRPr/>
          </a:p>
        </p:txBody>
      </p:sp>
      <p:grpSp>
        <p:nvGrpSpPr>
          <p:cNvPr id="177" name="Group 177"/>
          <p:cNvGrpSpPr/>
          <p:nvPr/>
        </p:nvGrpSpPr>
        <p:grpSpPr>
          <a:xfrm>
            <a:off x="284163" y="461681"/>
            <a:ext cx="8576373" cy="137412"/>
            <a:chOff x="0" y="0"/>
            <a:chExt cx="8576372" cy="137411"/>
          </a:xfrm>
        </p:grpSpPr>
        <p:sp>
          <p:nvSpPr>
            <p:cNvPr id="174" name="Shape 174"/>
            <p:cNvSpPr/>
            <p:nvPr/>
          </p:nvSpPr>
          <p:spPr>
            <a:xfrm>
              <a:off x="0" y="-1"/>
              <a:ext cx="2743200" cy="137413"/>
            </a:xfrm>
            <a:prstGeom prst="rect">
              <a:avLst/>
            </a:prstGeom>
            <a:solidFill>
              <a:schemeClr val="accent1"/>
            </a:solidFill>
            <a:ln w="12700" cap="flat">
              <a:noFill/>
              <a:miter lim="400000"/>
            </a:ln>
            <a:effectLst/>
          </p:spPr>
          <p:txBody>
            <a:bodyPr wrap="square" lIns="45719" tIns="45719" rIns="45719" bIns="45719" numCol="1" anchor="ctr">
              <a:noAutofit/>
            </a:bodyPr>
            <a:lstStyle/>
            <a:p>
              <a:pPr algn="ctr" rtl="0">
                <a:defRPr>
                  <a:solidFill>
                    <a:srgbClr val="FFFFFF"/>
                  </a:solidFill>
                </a:defRPr>
              </a:pPr>
              <a:endParaRPr/>
            </a:p>
          </p:txBody>
        </p:sp>
        <p:sp>
          <p:nvSpPr>
            <p:cNvPr id="175" name="Shape 175"/>
            <p:cNvSpPr/>
            <p:nvPr/>
          </p:nvSpPr>
          <p:spPr>
            <a:xfrm>
              <a:off x="2742228" y="-1"/>
              <a:ext cx="1600200" cy="137413"/>
            </a:xfrm>
            <a:prstGeom prst="rect">
              <a:avLst/>
            </a:prstGeom>
            <a:solidFill>
              <a:schemeClr val="accent2"/>
            </a:solidFill>
            <a:ln w="12700" cap="flat">
              <a:noFill/>
              <a:miter lim="400000"/>
            </a:ln>
            <a:effectLst/>
          </p:spPr>
          <p:txBody>
            <a:bodyPr wrap="square" lIns="45719" tIns="45719" rIns="45719" bIns="45719" numCol="1" anchor="ctr">
              <a:noAutofit/>
            </a:bodyPr>
            <a:lstStyle/>
            <a:p>
              <a:pPr algn="ctr" rtl="0">
                <a:defRPr>
                  <a:solidFill>
                    <a:srgbClr val="FFFFFF"/>
                  </a:solidFill>
                </a:defRPr>
              </a:pPr>
              <a:endParaRPr/>
            </a:p>
          </p:txBody>
        </p:sp>
        <p:sp>
          <p:nvSpPr>
            <p:cNvPr id="176" name="Shape 176"/>
            <p:cNvSpPr/>
            <p:nvPr/>
          </p:nvSpPr>
          <p:spPr>
            <a:xfrm>
              <a:off x="4342700" y="-1"/>
              <a:ext cx="4233673" cy="137413"/>
            </a:xfrm>
            <a:prstGeom prst="rect">
              <a:avLst/>
            </a:prstGeom>
            <a:solidFill>
              <a:schemeClr val="accent4"/>
            </a:solidFill>
            <a:ln w="12700" cap="flat">
              <a:noFill/>
              <a:miter lim="400000"/>
            </a:ln>
            <a:effectLst/>
          </p:spPr>
          <p:txBody>
            <a:bodyPr wrap="square" lIns="45719" tIns="45719" rIns="45719" bIns="45719" numCol="1" anchor="ctr">
              <a:noAutofit/>
            </a:bodyPr>
            <a:lstStyle/>
            <a:p>
              <a:pPr algn="ctr" rtl="0">
                <a:defRPr>
                  <a:solidFill>
                    <a:srgbClr val="FFFFFF"/>
                  </a:solidFill>
                </a:defRPr>
              </a:pPr>
              <a:endParaRPr/>
            </a:p>
          </p:txBody>
        </p:sp>
      </p:grpSp>
      <p:sp>
        <p:nvSpPr>
          <p:cNvPr id="178" name="Shape 17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
  <p:cSld name="3 Pictures with Caption">
    <p:spTree>
      <p:nvGrpSpPr>
        <p:cNvPr id="1" name=""/>
        <p:cNvGrpSpPr/>
        <p:nvPr/>
      </p:nvGrpSpPr>
      <p:grpSpPr>
        <a:xfrm>
          <a:off x="0" y="0"/>
          <a:ext cx="0" cy="0"/>
          <a:chOff x="0" y="0"/>
          <a:chExt cx="0" cy="0"/>
        </a:xfrm>
      </p:grpSpPr>
      <p:sp>
        <p:nvSpPr>
          <p:cNvPr id="185" name="Shape 185"/>
          <p:cNvSpPr/>
          <p:nvPr/>
        </p:nvSpPr>
        <p:spPr>
          <a:xfrm>
            <a:off x="3021013" y="4801575"/>
            <a:ext cx="5837238" cy="1468438"/>
          </a:xfrm>
          <a:prstGeom prst="rect">
            <a:avLst/>
          </a:prstGeom>
          <a:solidFill>
            <a:srgbClr val="262626">
              <a:alpha val="85000"/>
            </a:srgbClr>
          </a:solidFill>
          <a:ln w="12700">
            <a:miter lim="400000"/>
          </a:ln>
        </p:spPr>
        <p:txBody>
          <a:bodyPr lIns="45719" rIns="45719" anchor="b"/>
          <a:lstStyle/>
          <a:p>
            <a:pPr rtl="0">
              <a:defRPr sz="4200">
                <a:solidFill>
                  <a:srgbClr val="FFFFFF"/>
                </a:solidFill>
                <a:latin typeface="Corbel"/>
                <a:ea typeface="Corbel"/>
                <a:cs typeface="Corbel"/>
                <a:sym typeface="Corbel"/>
              </a:defRPr>
            </a:pPr>
            <a:endParaRPr/>
          </a:p>
        </p:txBody>
      </p:sp>
      <p:grpSp>
        <p:nvGrpSpPr>
          <p:cNvPr id="189" name="Group 189"/>
          <p:cNvGrpSpPr/>
          <p:nvPr/>
        </p:nvGrpSpPr>
        <p:grpSpPr>
          <a:xfrm>
            <a:off x="284163" y="6263389"/>
            <a:ext cx="8576373" cy="137412"/>
            <a:chOff x="0" y="0"/>
            <a:chExt cx="8576372" cy="137411"/>
          </a:xfrm>
        </p:grpSpPr>
        <p:sp>
          <p:nvSpPr>
            <p:cNvPr id="186" name="Shape 186"/>
            <p:cNvSpPr/>
            <p:nvPr/>
          </p:nvSpPr>
          <p:spPr>
            <a:xfrm>
              <a:off x="0" y="-1"/>
              <a:ext cx="2743200" cy="137413"/>
            </a:xfrm>
            <a:prstGeom prst="rect">
              <a:avLst/>
            </a:prstGeom>
            <a:solidFill>
              <a:schemeClr val="accent1"/>
            </a:solidFill>
            <a:ln w="12700" cap="flat">
              <a:noFill/>
              <a:miter lim="400000"/>
            </a:ln>
            <a:effectLst/>
          </p:spPr>
          <p:txBody>
            <a:bodyPr wrap="square" lIns="45719" tIns="45719" rIns="45719" bIns="45719" numCol="1" anchor="ctr">
              <a:noAutofit/>
            </a:bodyPr>
            <a:lstStyle/>
            <a:p>
              <a:pPr algn="ctr" rtl="0">
                <a:defRPr>
                  <a:solidFill>
                    <a:srgbClr val="FFFFFF"/>
                  </a:solidFill>
                </a:defRPr>
              </a:pPr>
              <a:endParaRPr/>
            </a:p>
          </p:txBody>
        </p:sp>
        <p:sp>
          <p:nvSpPr>
            <p:cNvPr id="187" name="Shape 187"/>
            <p:cNvSpPr/>
            <p:nvPr/>
          </p:nvSpPr>
          <p:spPr>
            <a:xfrm>
              <a:off x="2742228" y="-1"/>
              <a:ext cx="1600200" cy="137413"/>
            </a:xfrm>
            <a:prstGeom prst="rect">
              <a:avLst/>
            </a:prstGeom>
            <a:solidFill>
              <a:schemeClr val="accent2"/>
            </a:solidFill>
            <a:ln w="12700" cap="flat">
              <a:noFill/>
              <a:miter lim="400000"/>
            </a:ln>
            <a:effectLst/>
          </p:spPr>
          <p:txBody>
            <a:bodyPr wrap="square" lIns="45719" tIns="45719" rIns="45719" bIns="45719" numCol="1" anchor="ctr">
              <a:noAutofit/>
            </a:bodyPr>
            <a:lstStyle/>
            <a:p>
              <a:pPr algn="ctr" rtl="0">
                <a:defRPr>
                  <a:solidFill>
                    <a:srgbClr val="FFFFFF"/>
                  </a:solidFill>
                </a:defRPr>
              </a:pPr>
              <a:endParaRPr/>
            </a:p>
          </p:txBody>
        </p:sp>
        <p:sp>
          <p:nvSpPr>
            <p:cNvPr id="188" name="Shape 188"/>
            <p:cNvSpPr/>
            <p:nvPr/>
          </p:nvSpPr>
          <p:spPr>
            <a:xfrm>
              <a:off x="4342700" y="-1"/>
              <a:ext cx="4233673" cy="137413"/>
            </a:xfrm>
            <a:prstGeom prst="rect">
              <a:avLst/>
            </a:prstGeom>
            <a:solidFill>
              <a:schemeClr val="accent4"/>
            </a:solidFill>
            <a:ln w="12700" cap="flat">
              <a:noFill/>
              <a:miter lim="400000"/>
            </a:ln>
            <a:effectLst/>
          </p:spPr>
          <p:txBody>
            <a:bodyPr wrap="square" lIns="45719" tIns="45719" rIns="45719" bIns="45719" numCol="1" anchor="ctr">
              <a:noAutofit/>
            </a:bodyPr>
            <a:lstStyle/>
            <a:p>
              <a:pPr algn="ctr" rtl="0">
                <a:defRPr>
                  <a:solidFill>
                    <a:srgbClr val="FFFFFF"/>
                  </a:solidFill>
                </a:defRPr>
              </a:pPr>
              <a:endParaRPr/>
            </a:p>
          </p:txBody>
        </p:sp>
      </p:grpSp>
      <p:sp>
        <p:nvSpPr>
          <p:cNvPr id="190" name="Shape 190"/>
          <p:cNvSpPr>
            <a:spLocks noGrp="1"/>
          </p:cNvSpPr>
          <p:nvPr>
            <p:ph type="title"/>
          </p:nvPr>
        </p:nvSpPr>
        <p:spPr>
          <a:xfrm>
            <a:off x="3031661" y="4800600"/>
            <a:ext cx="5691652" cy="566738"/>
          </a:xfrm>
          <a:prstGeom prst="rect">
            <a:avLst/>
          </a:prstGeom>
          <a:noFill/>
        </p:spPr>
        <p:txBody>
          <a:bodyPr anchor="b"/>
          <a:lstStyle>
            <a:lvl1pPr algn="l">
              <a:defRPr sz="2800"/>
            </a:lvl1pPr>
          </a:lstStyle>
          <a:p>
            <a:r>
              <a:t>Click to edit Master title style</a:t>
            </a:r>
          </a:p>
        </p:txBody>
      </p:sp>
      <p:sp>
        <p:nvSpPr>
          <p:cNvPr id="191" name="Shape 191"/>
          <p:cNvSpPr>
            <a:spLocks noGrp="1"/>
          </p:cNvSpPr>
          <p:nvPr>
            <p:ph type="pic" idx="13"/>
          </p:nvPr>
        </p:nvSpPr>
        <p:spPr>
          <a:xfrm>
            <a:off x="3021014" y="457198"/>
            <a:ext cx="5833872" cy="4352545"/>
          </a:xfrm>
          <a:prstGeom prst="rect">
            <a:avLst/>
          </a:prstGeom>
        </p:spPr>
        <p:txBody>
          <a:bodyPr lIns="91439" rIns="91439">
            <a:noAutofit/>
          </a:bodyPr>
          <a:lstStyle/>
          <a:p>
            <a:endParaRPr/>
          </a:p>
        </p:txBody>
      </p:sp>
      <p:sp>
        <p:nvSpPr>
          <p:cNvPr id="192" name="Shape 192"/>
          <p:cNvSpPr>
            <a:spLocks noGrp="1"/>
          </p:cNvSpPr>
          <p:nvPr>
            <p:ph type="body" sz="quarter" idx="1"/>
          </p:nvPr>
        </p:nvSpPr>
        <p:spPr>
          <a:xfrm>
            <a:off x="3069805" y="5367337"/>
            <a:ext cx="5653507" cy="804863"/>
          </a:xfrm>
          <a:prstGeom prst="rect">
            <a:avLst/>
          </a:prstGeom>
          <a:extLst>
            <a:ext uri="{C572A759-6A51-4108-AA02-DFA0A04FC94B}">
              <ma14:wrappingTextBoxFlag xmlns:ma14="http://schemas.microsoft.com/office/mac/drawingml/2011/main" xmlns="" val="1"/>
            </a:ext>
          </a:extLst>
        </p:spPr>
        <p:txBody>
          <a:bodyPr/>
          <a:lstStyle>
            <a:lvl1pPr marL="0" indent="0" rtl="0">
              <a:spcBef>
                <a:spcPts val="0"/>
              </a:spcBef>
              <a:buClrTx/>
              <a:buSzTx/>
              <a:buFontTx/>
              <a:buNone/>
              <a:defRPr sz="1400">
                <a:solidFill>
                  <a:srgbClr val="FFFFFF"/>
                </a:solidFill>
              </a:defRPr>
            </a:lvl1pPr>
          </a:lstStyle>
          <a:p>
            <a:r>
              <a:t>Click to edit Master text styles</a:t>
            </a:r>
          </a:p>
        </p:txBody>
      </p:sp>
      <p:sp>
        <p:nvSpPr>
          <p:cNvPr id="193" name="Shape 193"/>
          <p:cNvSpPr>
            <a:spLocks noGrp="1"/>
          </p:cNvSpPr>
          <p:nvPr>
            <p:ph type="pic" sz="quarter" idx="14"/>
          </p:nvPr>
        </p:nvSpPr>
        <p:spPr>
          <a:xfrm>
            <a:off x="284164" y="457200"/>
            <a:ext cx="2736851" cy="2907793"/>
          </a:xfrm>
          <a:prstGeom prst="rect">
            <a:avLst/>
          </a:prstGeom>
        </p:spPr>
        <p:txBody>
          <a:bodyPr lIns="91439" rIns="91439">
            <a:noAutofit/>
          </a:bodyPr>
          <a:lstStyle/>
          <a:p>
            <a:endParaRPr/>
          </a:p>
        </p:txBody>
      </p:sp>
      <p:sp>
        <p:nvSpPr>
          <p:cNvPr id="194" name="Shape 194"/>
          <p:cNvSpPr>
            <a:spLocks noGrp="1"/>
          </p:cNvSpPr>
          <p:nvPr>
            <p:ph type="pic" sz="quarter" idx="15"/>
          </p:nvPr>
        </p:nvSpPr>
        <p:spPr>
          <a:xfrm>
            <a:off x="284164" y="3364991"/>
            <a:ext cx="2736851" cy="2898649"/>
          </a:xfrm>
          <a:prstGeom prst="rect">
            <a:avLst/>
          </a:prstGeom>
        </p:spPr>
        <p:txBody>
          <a:bodyPr lIns="91439" rIns="91439">
            <a:noAutofit/>
          </a:bodyPr>
          <a:lstStyle/>
          <a:p>
            <a:endParaRPr/>
          </a:p>
        </p:txBody>
      </p:sp>
      <p:sp>
        <p:nvSpPr>
          <p:cNvPr id="195" name="Shape 19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202" name="Shape 202"/>
          <p:cNvSpPr>
            <a:spLocks noGrp="1"/>
          </p:cNvSpPr>
          <p:nvPr>
            <p:ph type="title"/>
          </p:nvPr>
        </p:nvSpPr>
        <p:spPr>
          <a:prstGeom prst="rect">
            <a:avLst/>
          </a:prstGeom>
        </p:spPr>
        <p:txBody>
          <a:bodyPr/>
          <a:lstStyle/>
          <a:p>
            <a:r>
              <a:t>Click to edit Master title style</a:t>
            </a:r>
          </a:p>
        </p:txBody>
      </p:sp>
      <p:sp>
        <p:nvSpPr>
          <p:cNvPr id="203" name="Shape 203"/>
          <p:cNvSpPr>
            <a:spLocks noGrp="1"/>
          </p:cNvSpPr>
          <p:nvPr>
            <p:ph type="body" idx="1"/>
          </p:nvPr>
        </p:nvSpPr>
        <p:spPr>
          <a:xfrm>
            <a:off x="284163" y="2133600"/>
            <a:ext cx="8574087" cy="4013200"/>
          </a:xfrm>
          <a:prstGeom prst="rect">
            <a:avLst/>
          </a:prstGeom>
          <a:extLst>
            <a:ext uri="{C572A759-6A51-4108-AA02-DFA0A04FC94B}">
              <ma14:wrappingTextBoxFlag xmlns:ma14="http://schemas.microsoft.com/office/mac/drawingml/2011/main" xmlns="" val="1"/>
            </a:ext>
          </a:extLst>
        </p:spPr>
        <p:txBody>
          <a:bodyPr/>
          <a:lstStyle>
            <a:lvl1pPr rtl="0">
              <a:defRPr/>
            </a:lvl1pPr>
            <a:lvl2pPr rtl="0">
              <a:defRPr/>
            </a:lvl2pPr>
            <a:lvl3pPr rtl="0">
              <a:defRPr/>
            </a:lvl3pPr>
            <a:lvl4pPr rtl="0">
              <a:defRPr/>
            </a:lvl4pPr>
            <a:lvl5pPr rtl="0">
              <a:defRPr/>
            </a:lvl5pPr>
          </a:lstStyle>
          <a:p>
            <a:r>
              <a:t>Click to edit Master text styles</a:t>
            </a:r>
          </a:p>
          <a:p>
            <a:pPr lvl="1"/>
            <a:r>
              <a:t>Second level</a:t>
            </a:r>
          </a:p>
          <a:p>
            <a:pPr lvl="2"/>
            <a:r>
              <a:t>Third level</a:t>
            </a:r>
          </a:p>
          <a:p>
            <a:pPr lvl="3"/>
            <a:r>
              <a:t>Fourth level</a:t>
            </a:r>
          </a:p>
          <a:p>
            <a:pPr lvl="4"/>
            <a:r>
              <a:t>Fifth level</a:t>
            </a:r>
          </a:p>
        </p:txBody>
      </p:sp>
      <p:sp>
        <p:nvSpPr>
          <p:cNvPr id="204" name="Shape 204"/>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x">
  <p:cSld name="Vertical Title and Text">
    <p:spTree>
      <p:nvGrpSpPr>
        <p:cNvPr id="1" name=""/>
        <p:cNvGrpSpPr/>
        <p:nvPr/>
      </p:nvGrpSpPr>
      <p:grpSpPr>
        <a:xfrm>
          <a:off x="0" y="0"/>
          <a:ext cx="0" cy="0"/>
          <a:chOff x="0" y="0"/>
          <a:chExt cx="0" cy="0"/>
        </a:xfrm>
      </p:grpSpPr>
      <p:sp>
        <p:nvSpPr>
          <p:cNvPr id="211" name="Shape 211"/>
          <p:cNvSpPr/>
          <p:nvPr/>
        </p:nvSpPr>
        <p:spPr>
          <a:xfrm rot="5400000">
            <a:off x="5313881" y="2857535"/>
            <a:ext cx="5934616" cy="1133950"/>
          </a:xfrm>
          <a:prstGeom prst="rect">
            <a:avLst/>
          </a:prstGeom>
          <a:solidFill>
            <a:srgbClr val="262626">
              <a:alpha val="70000"/>
            </a:srgbClr>
          </a:solidFill>
          <a:ln w="12700">
            <a:miter lim="400000"/>
          </a:ln>
        </p:spPr>
        <p:txBody>
          <a:bodyPr lIns="45719" rIns="45719" anchor="ctr"/>
          <a:lstStyle/>
          <a:p>
            <a:pPr algn="ctr" rtl="0">
              <a:defRPr>
                <a:solidFill>
                  <a:srgbClr val="FFFFFF"/>
                </a:solidFill>
              </a:defRPr>
            </a:pPr>
            <a:endParaRPr/>
          </a:p>
        </p:txBody>
      </p:sp>
      <p:sp>
        <p:nvSpPr>
          <p:cNvPr id="212" name="Shape 212"/>
          <p:cNvSpPr>
            <a:spLocks noGrp="1"/>
          </p:cNvSpPr>
          <p:nvPr>
            <p:ph type="title"/>
          </p:nvPr>
        </p:nvSpPr>
        <p:spPr>
          <a:xfrm>
            <a:off x="7695124" y="473075"/>
            <a:ext cx="969265" cy="5921375"/>
          </a:xfrm>
          <a:prstGeom prst="rect">
            <a:avLst/>
          </a:prstGeom>
        </p:spPr>
        <p:txBody>
          <a:bodyPr/>
          <a:lstStyle>
            <a:lvl1pPr algn="l">
              <a:defRPr sz="3400"/>
            </a:lvl1pPr>
          </a:lstStyle>
          <a:p>
            <a:r>
              <a:t>Click to edit Master title style</a:t>
            </a:r>
          </a:p>
        </p:txBody>
      </p:sp>
      <p:sp>
        <p:nvSpPr>
          <p:cNvPr id="213" name="Shape 213"/>
          <p:cNvSpPr>
            <a:spLocks noGrp="1"/>
          </p:cNvSpPr>
          <p:nvPr>
            <p:ph type="body" idx="1"/>
          </p:nvPr>
        </p:nvSpPr>
        <p:spPr>
          <a:xfrm>
            <a:off x="284163" y="457200"/>
            <a:ext cx="6497638" cy="5937250"/>
          </a:xfrm>
          <a:prstGeom prst="rect">
            <a:avLst/>
          </a:prstGeom>
          <a:extLst>
            <a:ext uri="{C572A759-6A51-4108-AA02-DFA0A04FC94B}">
              <ma14:wrappingTextBoxFlag xmlns:ma14="http://schemas.microsoft.com/office/mac/drawingml/2011/main" xmlns="" val="1"/>
            </a:ext>
          </a:extLst>
        </p:spPr>
        <p:txBody>
          <a:bodyPr/>
          <a:lstStyle>
            <a:lvl1pPr rtl="0">
              <a:defRPr/>
            </a:lvl1pPr>
            <a:lvl2pPr rtl="0">
              <a:defRPr/>
            </a:lvl2pPr>
            <a:lvl3pPr rtl="0">
              <a:defRPr/>
            </a:lvl3pPr>
            <a:lvl4pPr rtl="0">
              <a:defRPr/>
            </a:lvl4pPr>
            <a:lvl5pPr rtl="0">
              <a:defRPr/>
            </a:lvl5pPr>
          </a:lstStyle>
          <a:p>
            <a:r>
              <a:t>Click to edit Master text styles</a:t>
            </a:r>
          </a:p>
          <a:p>
            <a:pPr lvl="1"/>
            <a:r>
              <a:t>Second level</a:t>
            </a:r>
          </a:p>
          <a:p>
            <a:pPr lvl="2"/>
            <a:r>
              <a:t>Third level</a:t>
            </a:r>
          </a:p>
          <a:p>
            <a:pPr lvl="3"/>
            <a:r>
              <a:t>Fourth level</a:t>
            </a:r>
          </a:p>
          <a:p>
            <a:pPr lvl="4"/>
            <a:r>
              <a:t>Fifth level</a:t>
            </a:r>
          </a:p>
        </p:txBody>
      </p:sp>
      <p:grpSp>
        <p:nvGrpSpPr>
          <p:cNvPr id="217" name="Group 217"/>
          <p:cNvGrpSpPr/>
          <p:nvPr/>
        </p:nvGrpSpPr>
        <p:grpSpPr>
          <a:xfrm>
            <a:off x="7557246" y="457200"/>
            <a:ext cx="137412" cy="5934457"/>
            <a:chOff x="0" y="0"/>
            <a:chExt cx="137411" cy="5934455"/>
          </a:xfrm>
        </p:grpSpPr>
        <p:sp>
          <p:nvSpPr>
            <p:cNvPr id="214" name="Shape 214"/>
            <p:cNvSpPr/>
            <p:nvPr/>
          </p:nvSpPr>
          <p:spPr>
            <a:xfrm rot="5400000">
              <a:off x="-484927" y="484926"/>
              <a:ext cx="1107265" cy="137412"/>
            </a:xfrm>
            <a:prstGeom prst="rect">
              <a:avLst/>
            </a:prstGeom>
            <a:solidFill>
              <a:schemeClr val="accent1"/>
            </a:solidFill>
            <a:ln w="12700" cap="flat">
              <a:noFill/>
              <a:miter lim="400000"/>
            </a:ln>
            <a:effectLst/>
          </p:spPr>
          <p:txBody>
            <a:bodyPr wrap="square" lIns="45719" tIns="45719" rIns="45719" bIns="45719" numCol="1" anchor="ctr">
              <a:noAutofit/>
            </a:bodyPr>
            <a:lstStyle/>
            <a:p>
              <a:pPr algn="ctr" rtl="0">
                <a:defRPr>
                  <a:solidFill>
                    <a:srgbClr val="FFFFFF"/>
                  </a:solidFill>
                </a:defRPr>
              </a:pPr>
              <a:endParaRPr/>
            </a:p>
          </p:txBody>
        </p:sp>
        <p:sp>
          <p:nvSpPr>
            <p:cNvPr id="215" name="Shape 215"/>
            <p:cNvSpPr/>
            <p:nvPr/>
          </p:nvSpPr>
          <p:spPr>
            <a:xfrm rot="5400000">
              <a:off x="-880379" y="1988204"/>
              <a:ext cx="1898169" cy="137412"/>
            </a:xfrm>
            <a:prstGeom prst="rect">
              <a:avLst/>
            </a:prstGeom>
            <a:solidFill>
              <a:schemeClr val="accent2"/>
            </a:solidFill>
            <a:ln w="12700" cap="flat">
              <a:noFill/>
              <a:miter lim="400000"/>
            </a:ln>
            <a:effectLst/>
          </p:spPr>
          <p:txBody>
            <a:bodyPr wrap="square" lIns="45719" tIns="45719" rIns="45719" bIns="45719" numCol="1" anchor="ctr">
              <a:noAutofit/>
            </a:bodyPr>
            <a:lstStyle/>
            <a:p>
              <a:pPr algn="ctr" rtl="0">
                <a:defRPr>
                  <a:solidFill>
                    <a:srgbClr val="FFFFFF"/>
                  </a:solidFill>
                </a:defRPr>
              </a:pPr>
              <a:endParaRPr/>
            </a:p>
          </p:txBody>
        </p:sp>
        <p:sp>
          <p:nvSpPr>
            <p:cNvPr id="216" name="Shape 216"/>
            <p:cNvSpPr/>
            <p:nvPr/>
          </p:nvSpPr>
          <p:spPr>
            <a:xfrm rot="5400000">
              <a:off x="-1396048" y="4400997"/>
              <a:ext cx="2929507" cy="137412"/>
            </a:xfrm>
            <a:prstGeom prst="rect">
              <a:avLst/>
            </a:prstGeom>
            <a:solidFill>
              <a:schemeClr val="accent4"/>
            </a:solidFill>
            <a:ln w="12700" cap="flat">
              <a:noFill/>
              <a:miter lim="400000"/>
            </a:ln>
            <a:effectLst/>
          </p:spPr>
          <p:txBody>
            <a:bodyPr wrap="square" lIns="45719" tIns="45719" rIns="45719" bIns="45719" numCol="1" anchor="ctr">
              <a:noAutofit/>
            </a:bodyPr>
            <a:lstStyle/>
            <a:p>
              <a:pPr algn="ctr" rtl="0">
                <a:defRPr>
                  <a:solidFill>
                    <a:srgbClr val="FFFFFF"/>
                  </a:solidFill>
                </a:defRPr>
              </a:pPr>
              <a:endParaRPr/>
            </a:p>
          </p:txBody>
        </p:sp>
      </p:grpSp>
      <p:sp>
        <p:nvSpPr>
          <p:cNvPr id="218" name="Shape 21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32" name="Shape 32"/>
          <p:cNvSpPr>
            <a:spLocks noGrp="1"/>
          </p:cNvSpPr>
          <p:nvPr>
            <p:ph type="title"/>
          </p:nvPr>
        </p:nvSpPr>
        <p:spPr>
          <a:prstGeom prst="rect">
            <a:avLst/>
          </a:prstGeom>
        </p:spPr>
        <p:txBody>
          <a:bodyPr/>
          <a:lstStyle/>
          <a:p>
            <a:r>
              <a:t>Click to edit Master title style</a:t>
            </a:r>
          </a:p>
        </p:txBody>
      </p:sp>
      <p:sp>
        <p:nvSpPr>
          <p:cNvPr id="33" name="Shape 33"/>
          <p:cNvSpPr>
            <a:spLocks noGrp="1"/>
          </p:cNvSpPr>
          <p:nvPr>
            <p:ph type="body" idx="1"/>
          </p:nvPr>
        </p:nvSpPr>
        <p:spPr>
          <a:xfrm>
            <a:off x="1781503" y="2133600"/>
            <a:ext cx="7076748" cy="3992563"/>
          </a:xfrm>
          <a:prstGeom prst="rect">
            <a:avLst/>
          </a:prstGeom>
          <a:extLst>
            <a:ext uri="{C572A759-6A51-4108-AA02-DFA0A04FC94B}">
              <ma14:wrappingTextBoxFlag xmlns:ma14="http://schemas.microsoft.com/office/mac/drawingml/2011/main" xmlns="" val="1"/>
            </a:ext>
          </a:extLst>
        </p:spPr>
        <p:txBody>
          <a:bodyPr/>
          <a:lstStyle>
            <a:lvl1pPr rtl="0">
              <a:defRPr/>
            </a:lvl1pPr>
            <a:lvl2pPr rtl="0">
              <a:defRPr/>
            </a:lvl2pPr>
            <a:lvl3pPr rtl="0">
              <a:defRPr/>
            </a:lvl3pPr>
            <a:lvl4pPr rtl="0">
              <a:defRPr/>
            </a:lvl4pPr>
            <a:lvl5pPr rtl="0">
              <a:defRPr/>
            </a:lvl5pPr>
          </a:lstStyle>
          <a:p>
            <a:r>
              <a:t>Click to edit Master text styles</a:t>
            </a:r>
          </a:p>
          <a:p>
            <a:pPr lvl="1"/>
            <a:r>
              <a:t>Second level</a:t>
            </a:r>
          </a:p>
          <a:p>
            <a:pPr lvl="2"/>
            <a:r>
              <a:t>Third level</a:t>
            </a:r>
          </a:p>
          <a:p>
            <a:pPr lvl="3"/>
            <a:r>
              <a:t>Fourth level</a:t>
            </a:r>
          </a:p>
          <a:p>
            <a:pPr lvl="4"/>
            <a:r>
              <a:t>Fifth level</a:t>
            </a:r>
          </a:p>
        </p:txBody>
      </p:sp>
      <p:sp>
        <p:nvSpPr>
          <p:cNvPr id="34" name="Shape 34"/>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Title Slide with Picture">
    <p:spTree>
      <p:nvGrpSpPr>
        <p:cNvPr id="1" name=""/>
        <p:cNvGrpSpPr/>
        <p:nvPr/>
      </p:nvGrpSpPr>
      <p:grpSpPr>
        <a:xfrm>
          <a:off x="0" y="0"/>
          <a:ext cx="0" cy="0"/>
          <a:chOff x="0" y="0"/>
          <a:chExt cx="0" cy="0"/>
        </a:xfrm>
      </p:grpSpPr>
      <p:sp>
        <p:nvSpPr>
          <p:cNvPr id="41" name="Shape 41"/>
          <p:cNvSpPr/>
          <p:nvPr/>
        </p:nvSpPr>
        <p:spPr>
          <a:xfrm>
            <a:off x="284163" y="444727"/>
            <a:ext cx="8574087" cy="1468438"/>
          </a:xfrm>
          <a:prstGeom prst="rect">
            <a:avLst/>
          </a:prstGeom>
          <a:solidFill>
            <a:srgbClr val="262626">
              <a:alpha val="85000"/>
            </a:srgbClr>
          </a:solidFill>
          <a:ln w="12700">
            <a:miter lim="400000"/>
          </a:ln>
        </p:spPr>
        <p:txBody>
          <a:bodyPr lIns="45719" rIns="45719" anchor="b"/>
          <a:lstStyle/>
          <a:p>
            <a:pPr rtl="0">
              <a:defRPr sz="4200">
                <a:solidFill>
                  <a:srgbClr val="FFFFFF"/>
                </a:solidFill>
                <a:latin typeface="Corbel"/>
                <a:ea typeface="Corbel"/>
                <a:cs typeface="Corbel"/>
                <a:sym typeface="Corbel"/>
              </a:defRPr>
            </a:pPr>
            <a:endParaRPr/>
          </a:p>
        </p:txBody>
      </p:sp>
      <p:sp>
        <p:nvSpPr>
          <p:cNvPr id="42" name="Shape 42"/>
          <p:cNvSpPr>
            <a:spLocks noGrp="1"/>
          </p:cNvSpPr>
          <p:nvPr>
            <p:ph type="pic" idx="13"/>
          </p:nvPr>
        </p:nvSpPr>
        <p:spPr>
          <a:xfrm>
            <a:off x="284161" y="2017058"/>
            <a:ext cx="8574088" cy="4377392"/>
          </a:xfrm>
          <a:prstGeom prst="rect">
            <a:avLst/>
          </a:prstGeom>
        </p:spPr>
        <p:txBody>
          <a:bodyPr lIns="91439" rIns="91439">
            <a:noAutofit/>
          </a:bodyPr>
          <a:lstStyle/>
          <a:p>
            <a:endParaRPr/>
          </a:p>
        </p:txBody>
      </p:sp>
      <p:sp>
        <p:nvSpPr>
          <p:cNvPr id="43" name="Shape 43"/>
          <p:cNvSpPr>
            <a:spLocks noGrp="1"/>
          </p:cNvSpPr>
          <p:nvPr>
            <p:ph type="body" sz="quarter" idx="1"/>
          </p:nvPr>
        </p:nvSpPr>
        <p:spPr>
          <a:xfrm>
            <a:off x="472420" y="1532964"/>
            <a:ext cx="7754285" cy="484095"/>
          </a:xfrm>
          <a:prstGeom prst="rect">
            <a:avLst/>
          </a:prstGeom>
          <a:extLst>
            <a:ext uri="{C572A759-6A51-4108-AA02-DFA0A04FC94B}">
              <ma14:wrappingTextBoxFlag xmlns:ma14="http://schemas.microsoft.com/office/mac/drawingml/2011/main" xmlns="" val="1"/>
            </a:ext>
          </a:extLst>
        </p:spPr>
        <p:txBody>
          <a:bodyPr/>
          <a:lstStyle>
            <a:lvl1pPr marL="0" indent="0" rtl="0">
              <a:spcBef>
                <a:spcPts val="0"/>
              </a:spcBef>
              <a:buClrTx/>
              <a:buSzTx/>
              <a:buFontTx/>
              <a:buNone/>
              <a:defRPr sz="1800">
                <a:solidFill>
                  <a:srgbClr val="FFFFFF"/>
                </a:solidFill>
              </a:defRPr>
            </a:lvl1pPr>
          </a:lstStyle>
          <a:p>
            <a:r>
              <a:t>Click to edit Master subtitle style</a:t>
            </a:r>
          </a:p>
        </p:txBody>
      </p:sp>
      <p:grpSp>
        <p:nvGrpSpPr>
          <p:cNvPr id="47" name="Group 47"/>
          <p:cNvGrpSpPr/>
          <p:nvPr/>
        </p:nvGrpSpPr>
        <p:grpSpPr>
          <a:xfrm>
            <a:off x="284163" y="1906541"/>
            <a:ext cx="8576373" cy="137412"/>
            <a:chOff x="0" y="0"/>
            <a:chExt cx="8576372" cy="137411"/>
          </a:xfrm>
        </p:grpSpPr>
        <p:sp>
          <p:nvSpPr>
            <p:cNvPr id="44" name="Shape 44"/>
            <p:cNvSpPr/>
            <p:nvPr/>
          </p:nvSpPr>
          <p:spPr>
            <a:xfrm>
              <a:off x="0" y="-1"/>
              <a:ext cx="2743200" cy="137413"/>
            </a:xfrm>
            <a:prstGeom prst="rect">
              <a:avLst/>
            </a:prstGeom>
            <a:solidFill>
              <a:schemeClr val="accent1"/>
            </a:solidFill>
            <a:ln w="12700" cap="flat">
              <a:noFill/>
              <a:miter lim="400000"/>
            </a:ln>
            <a:effectLst/>
          </p:spPr>
          <p:txBody>
            <a:bodyPr wrap="square" lIns="45719" tIns="45719" rIns="45719" bIns="45719" numCol="1" anchor="ctr">
              <a:noAutofit/>
            </a:bodyPr>
            <a:lstStyle/>
            <a:p>
              <a:pPr algn="ctr" rtl="0">
                <a:defRPr>
                  <a:solidFill>
                    <a:srgbClr val="FFFFFF"/>
                  </a:solidFill>
                </a:defRPr>
              </a:pPr>
              <a:endParaRPr/>
            </a:p>
          </p:txBody>
        </p:sp>
        <p:sp>
          <p:nvSpPr>
            <p:cNvPr id="45" name="Shape 45"/>
            <p:cNvSpPr/>
            <p:nvPr/>
          </p:nvSpPr>
          <p:spPr>
            <a:xfrm>
              <a:off x="2742228" y="-1"/>
              <a:ext cx="1600200" cy="137413"/>
            </a:xfrm>
            <a:prstGeom prst="rect">
              <a:avLst/>
            </a:prstGeom>
            <a:solidFill>
              <a:schemeClr val="accent2"/>
            </a:solidFill>
            <a:ln w="12700" cap="flat">
              <a:noFill/>
              <a:miter lim="400000"/>
            </a:ln>
            <a:effectLst/>
          </p:spPr>
          <p:txBody>
            <a:bodyPr wrap="square" lIns="45719" tIns="45719" rIns="45719" bIns="45719" numCol="1" anchor="ctr">
              <a:noAutofit/>
            </a:bodyPr>
            <a:lstStyle/>
            <a:p>
              <a:pPr algn="ctr" rtl="0">
                <a:defRPr>
                  <a:solidFill>
                    <a:srgbClr val="FFFFFF"/>
                  </a:solidFill>
                </a:defRPr>
              </a:pPr>
              <a:endParaRPr/>
            </a:p>
          </p:txBody>
        </p:sp>
        <p:sp>
          <p:nvSpPr>
            <p:cNvPr id="46" name="Shape 46"/>
            <p:cNvSpPr/>
            <p:nvPr/>
          </p:nvSpPr>
          <p:spPr>
            <a:xfrm>
              <a:off x="4342700" y="-1"/>
              <a:ext cx="4233673" cy="137413"/>
            </a:xfrm>
            <a:prstGeom prst="rect">
              <a:avLst/>
            </a:prstGeom>
            <a:solidFill>
              <a:schemeClr val="accent4"/>
            </a:solidFill>
            <a:ln w="12700" cap="flat">
              <a:noFill/>
              <a:miter lim="400000"/>
            </a:ln>
            <a:effectLst/>
          </p:spPr>
          <p:txBody>
            <a:bodyPr wrap="square" lIns="45719" tIns="45719" rIns="45719" bIns="45719" numCol="1" anchor="ctr">
              <a:noAutofit/>
            </a:bodyPr>
            <a:lstStyle/>
            <a:p>
              <a:pPr algn="ctr" rtl="0">
                <a:defRPr>
                  <a:solidFill>
                    <a:srgbClr val="FFFFFF"/>
                  </a:solidFill>
                </a:defRPr>
              </a:pPr>
              <a:endParaRPr/>
            </a:p>
          </p:txBody>
        </p:sp>
      </p:grpSp>
      <p:sp>
        <p:nvSpPr>
          <p:cNvPr id="48" name="Shape 48"/>
          <p:cNvSpPr/>
          <p:nvPr/>
        </p:nvSpPr>
        <p:spPr>
          <a:xfrm>
            <a:off x="8230889" y="444727"/>
            <a:ext cx="503074" cy="599441"/>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3600">
                <a:solidFill>
                  <a:srgbClr val="FFFFFF"/>
                </a:solidFill>
                <a:latin typeface="Wingdings"/>
                <a:ea typeface="Wingdings"/>
                <a:cs typeface="Wingdings"/>
                <a:sym typeface="Wingdings"/>
              </a:defRPr>
            </a:lvl1pPr>
          </a:lstStyle>
          <a:p>
            <a:pPr rtl="0">
              <a:defRPr>
                <a:latin typeface="+mn-lt"/>
                <a:ea typeface="+mn-ea"/>
                <a:cs typeface="+mn-cs"/>
                <a:sym typeface="Calibri"/>
              </a:defRPr>
            </a:pPr>
            <a:r>
              <a:rPr>
                <a:latin typeface="Wingdings"/>
                <a:ea typeface="Wingdings"/>
                <a:cs typeface="Wingdings"/>
                <a:sym typeface="Wingdings"/>
              </a:rPr>
              <a:t></a:t>
            </a:r>
          </a:p>
        </p:txBody>
      </p:sp>
      <p:sp>
        <p:nvSpPr>
          <p:cNvPr id="49" name="Shape 49"/>
          <p:cNvSpPr>
            <a:spLocks noGrp="1"/>
          </p:cNvSpPr>
          <p:nvPr>
            <p:ph type="title"/>
          </p:nvPr>
        </p:nvSpPr>
        <p:spPr>
          <a:xfrm>
            <a:off x="418633" y="444727"/>
            <a:ext cx="7810967" cy="1088238"/>
          </a:xfrm>
          <a:prstGeom prst="rect">
            <a:avLst/>
          </a:prstGeom>
          <a:noFill/>
        </p:spPr>
        <p:txBody>
          <a:bodyPr anchor="b"/>
          <a:lstStyle>
            <a:lvl1pPr algn="l">
              <a:lnSpc>
                <a:spcPts val="4600"/>
              </a:lnSpc>
            </a:lvl1pPr>
          </a:lstStyle>
          <a:p>
            <a:r>
              <a:t>Click to edit Master title style</a:t>
            </a:r>
          </a:p>
        </p:txBody>
      </p:sp>
      <p:sp>
        <p:nvSpPr>
          <p:cNvPr id="50" name="Shape 5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Section Header">
    <p:spTree>
      <p:nvGrpSpPr>
        <p:cNvPr id="1" name=""/>
        <p:cNvGrpSpPr/>
        <p:nvPr/>
      </p:nvGrpSpPr>
      <p:grpSpPr>
        <a:xfrm>
          <a:off x="0" y="0"/>
          <a:ext cx="0" cy="0"/>
          <a:chOff x="0" y="0"/>
          <a:chExt cx="0" cy="0"/>
        </a:xfrm>
      </p:grpSpPr>
      <p:sp>
        <p:nvSpPr>
          <p:cNvPr id="57" name="Shape 57"/>
          <p:cNvSpPr/>
          <p:nvPr/>
        </p:nvSpPr>
        <p:spPr>
          <a:xfrm>
            <a:off x="284163" y="4801575"/>
            <a:ext cx="8574087" cy="1468438"/>
          </a:xfrm>
          <a:prstGeom prst="rect">
            <a:avLst/>
          </a:prstGeom>
          <a:solidFill>
            <a:srgbClr val="262626">
              <a:alpha val="85000"/>
            </a:srgbClr>
          </a:solidFill>
          <a:ln w="12700">
            <a:miter lim="400000"/>
          </a:ln>
        </p:spPr>
        <p:txBody>
          <a:bodyPr lIns="45719" rIns="45719" anchor="b"/>
          <a:lstStyle/>
          <a:p>
            <a:pPr rtl="0">
              <a:defRPr sz="4200">
                <a:solidFill>
                  <a:srgbClr val="FFFFFF"/>
                </a:solidFill>
                <a:latin typeface="Corbel"/>
                <a:ea typeface="Corbel"/>
                <a:cs typeface="Corbel"/>
                <a:sym typeface="Corbel"/>
              </a:defRPr>
            </a:pPr>
            <a:endParaRPr/>
          </a:p>
        </p:txBody>
      </p:sp>
      <p:grpSp>
        <p:nvGrpSpPr>
          <p:cNvPr id="61" name="Group 61"/>
          <p:cNvGrpSpPr/>
          <p:nvPr/>
        </p:nvGrpSpPr>
        <p:grpSpPr>
          <a:xfrm>
            <a:off x="284163" y="6263389"/>
            <a:ext cx="8576373" cy="137412"/>
            <a:chOff x="0" y="0"/>
            <a:chExt cx="8576372" cy="137411"/>
          </a:xfrm>
        </p:grpSpPr>
        <p:sp>
          <p:nvSpPr>
            <p:cNvPr id="58" name="Shape 58"/>
            <p:cNvSpPr/>
            <p:nvPr/>
          </p:nvSpPr>
          <p:spPr>
            <a:xfrm>
              <a:off x="0" y="-1"/>
              <a:ext cx="2743200" cy="137413"/>
            </a:xfrm>
            <a:prstGeom prst="rect">
              <a:avLst/>
            </a:prstGeom>
            <a:solidFill>
              <a:schemeClr val="accent1"/>
            </a:solidFill>
            <a:ln w="12700" cap="flat">
              <a:noFill/>
              <a:miter lim="400000"/>
            </a:ln>
            <a:effectLst/>
          </p:spPr>
          <p:txBody>
            <a:bodyPr wrap="square" lIns="45719" tIns="45719" rIns="45719" bIns="45719" numCol="1" anchor="ctr">
              <a:noAutofit/>
            </a:bodyPr>
            <a:lstStyle/>
            <a:p>
              <a:pPr algn="ctr" rtl="0">
                <a:defRPr>
                  <a:solidFill>
                    <a:srgbClr val="FFFFFF"/>
                  </a:solidFill>
                </a:defRPr>
              </a:pPr>
              <a:endParaRPr/>
            </a:p>
          </p:txBody>
        </p:sp>
        <p:sp>
          <p:nvSpPr>
            <p:cNvPr id="59" name="Shape 59"/>
            <p:cNvSpPr/>
            <p:nvPr/>
          </p:nvSpPr>
          <p:spPr>
            <a:xfrm>
              <a:off x="2742228" y="-1"/>
              <a:ext cx="1600200" cy="137413"/>
            </a:xfrm>
            <a:prstGeom prst="rect">
              <a:avLst/>
            </a:prstGeom>
            <a:solidFill>
              <a:schemeClr val="accent2"/>
            </a:solidFill>
            <a:ln w="12700" cap="flat">
              <a:noFill/>
              <a:miter lim="400000"/>
            </a:ln>
            <a:effectLst/>
          </p:spPr>
          <p:txBody>
            <a:bodyPr wrap="square" lIns="45719" tIns="45719" rIns="45719" bIns="45719" numCol="1" anchor="ctr">
              <a:noAutofit/>
            </a:bodyPr>
            <a:lstStyle/>
            <a:p>
              <a:pPr algn="ctr" rtl="0">
                <a:defRPr>
                  <a:solidFill>
                    <a:srgbClr val="FFFFFF"/>
                  </a:solidFill>
                </a:defRPr>
              </a:pPr>
              <a:endParaRPr/>
            </a:p>
          </p:txBody>
        </p:sp>
        <p:sp>
          <p:nvSpPr>
            <p:cNvPr id="60" name="Shape 60"/>
            <p:cNvSpPr/>
            <p:nvPr/>
          </p:nvSpPr>
          <p:spPr>
            <a:xfrm>
              <a:off x="4342700" y="-1"/>
              <a:ext cx="4233673" cy="137413"/>
            </a:xfrm>
            <a:prstGeom prst="rect">
              <a:avLst/>
            </a:prstGeom>
            <a:solidFill>
              <a:schemeClr val="accent4"/>
            </a:solidFill>
            <a:ln w="12700" cap="flat">
              <a:noFill/>
              <a:miter lim="400000"/>
            </a:ln>
            <a:effectLst/>
          </p:spPr>
          <p:txBody>
            <a:bodyPr wrap="square" lIns="45719" tIns="45719" rIns="45719" bIns="45719" numCol="1" anchor="ctr">
              <a:noAutofit/>
            </a:bodyPr>
            <a:lstStyle/>
            <a:p>
              <a:pPr algn="ctr" rtl="0">
                <a:defRPr>
                  <a:solidFill>
                    <a:srgbClr val="FFFFFF"/>
                  </a:solidFill>
                </a:defRPr>
              </a:pPr>
              <a:endParaRPr/>
            </a:p>
          </p:txBody>
        </p:sp>
      </p:grpSp>
      <p:sp>
        <p:nvSpPr>
          <p:cNvPr id="62" name="Shape 62"/>
          <p:cNvSpPr/>
          <p:nvPr/>
        </p:nvSpPr>
        <p:spPr>
          <a:xfrm>
            <a:off x="8230889" y="4801575"/>
            <a:ext cx="503074" cy="599441"/>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3600">
                <a:solidFill>
                  <a:srgbClr val="FFFFFF"/>
                </a:solidFill>
                <a:latin typeface="Wingdings"/>
                <a:ea typeface="Wingdings"/>
                <a:cs typeface="Wingdings"/>
                <a:sym typeface="Wingdings"/>
              </a:defRPr>
            </a:lvl1pPr>
          </a:lstStyle>
          <a:p>
            <a:pPr rtl="0">
              <a:defRPr>
                <a:latin typeface="+mn-lt"/>
                <a:ea typeface="+mn-ea"/>
                <a:cs typeface="+mn-cs"/>
                <a:sym typeface="Calibri"/>
              </a:defRPr>
            </a:pPr>
            <a:r>
              <a:rPr>
                <a:latin typeface="Wingdings"/>
                <a:ea typeface="Wingdings"/>
                <a:cs typeface="Wingdings"/>
                <a:sym typeface="Wingdings"/>
              </a:rPr>
              <a:t></a:t>
            </a:r>
          </a:p>
        </p:txBody>
      </p:sp>
      <p:sp>
        <p:nvSpPr>
          <p:cNvPr id="63" name="Shape 63"/>
          <p:cNvSpPr>
            <a:spLocks noGrp="1"/>
          </p:cNvSpPr>
          <p:nvPr>
            <p:ph type="title"/>
          </p:nvPr>
        </p:nvSpPr>
        <p:spPr>
          <a:xfrm>
            <a:off x="429768" y="4814125"/>
            <a:ext cx="7772401" cy="1051561"/>
          </a:xfrm>
          <a:prstGeom prst="rect">
            <a:avLst/>
          </a:prstGeom>
          <a:noFill/>
        </p:spPr>
        <p:txBody>
          <a:bodyPr anchor="b"/>
          <a:lstStyle>
            <a:lvl1pPr algn="l"/>
          </a:lstStyle>
          <a:p>
            <a:r>
              <a:t>Click to edit Master title style</a:t>
            </a:r>
          </a:p>
        </p:txBody>
      </p:sp>
      <p:sp>
        <p:nvSpPr>
          <p:cNvPr id="64" name="Shape 64"/>
          <p:cNvSpPr>
            <a:spLocks noGrp="1"/>
          </p:cNvSpPr>
          <p:nvPr>
            <p:ph type="body" sz="quarter" idx="1"/>
          </p:nvPr>
        </p:nvSpPr>
        <p:spPr>
          <a:xfrm>
            <a:off x="475487" y="5861303"/>
            <a:ext cx="7735825" cy="402337"/>
          </a:xfrm>
          <a:prstGeom prst="rect">
            <a:avLst/>
          </a:prstGeom>
          <a:extLst>
            <a:ext uri="{C572A759-6A51-4108-AA02-DFA0A04FC94B}">
              <ma14:wrappingTextBoxFlag xmlns:ma14="http://schemas.microsoft.com/office/mac/drawingml/2011/main" xmlns="" val="1"/>
            </a:ext>
          </a:extLst>
        </p:spPr>
        <p:txBody>
          <a:bodyPr/>
          <a:lstStyle>
            <a:lvl1pPr marL="0" indent="0" rtl="0">
              <a:buClrTx/>
              <a:buSzTx/>
              <a:buFontTx/>
              <a:buNone/>
              <a:defRPr sz="1800">
                <a:solidFill>
                  <a:srgbClr val="FFFFFF"/>
                </a:solidFill>
              </a:defRPr>
            </a:lvl1pPr>
          </a:lstStyle>
          <a:p>
            <a:r>
              <a:t>Click to edit Master text styles</a:t>
            </a:r>
          </a:p>
        </p:txBody>
      </p:sp>
      <p:sp>
        <p:nvSpPr>
          <p:cNvPr id="65" name="Shape 6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Section with Picture">
    <p:spTree>
      <p:nvGrpSpPr>
        <p:cNvPr id="1" name=""/>
        <p:cNvGrpSpPr/>
        <p:nvPr/>
      </p:nvGrpSpPr>
      <p:grpSpPr>
        <a:xfrm>
          <a:off x="0" y="0"/>
          <a:ext cx="0" cy="0"/>
          <a:chOff x="0" y="0"/>
          <a:chExt cx="0" cy="0"/>
        </a:xfrm>
      </p:grpSpPr>
      <p:sp>
        <p:nvSpPr>
          <p:cNvPr id="72" name="Shape 72"/>
          <p:cNvSpPr>
            <a:spLocks noGrp="1"/>
          </p:cNvSpPr>
          <p:nvPr>
            <p:ph type="pic" idx="13"/>
          </p:nvPr>
        </p:nvSpPr>
        <p:spPr>
          <a:xfrm>
            <a:off x="284161" y="443754"/>
            <a:ext cx="8574088" cy="4370293"/>
          </a:xfrm>
          <a:prstGeom prst="rect">
            <a:avLst/>
          </a:prstGeom>
        </p:spPr>
        <p:txBody>
          <a:bodyPr lIns="91439" rIns="91439">
            <a:noAutofit/>
          </a:bodyPr>
          <a:lstStyle/>
          <a:p>
            <a:endParaRPr/>
          </a:p>
        </p:txBody>
      </p:sp>
      <p:sp>
        <p:nvSpPr>
          <p:cNvPr id="73" name="Shape 73"/>
          <p:cNvSpPr/>
          <p:nvPr/>
        </p:nvSpPr>
        <p:spPr>
          <a:xfrm>
            <a:off x="284163" y="4801575"/>
            <a:ext cx="8574087" cy="1468438"/>
          </a:xfrm>
          <a:prstGeom prst="rect">
            <a:avLst/>
          </a:prstGeom>
          <a:solidFill>
            <a:srgbClr val="262626">
              <a:alpha val="85000"/>
            </a:srgbClr>
          </a:solidFill>
          <a:ln w="12700">
            <a:miter lim="400000"/>
          </a:ln>
        </p:spPr>
        <p:txBody>
          <a:bodyPr lIns="45719" rIns="45719" anchor="b"/>
          <a:lstStyle/>
          <a:p>
            <a:pPr rtl="0">
              <a:defRPr sz="4200">
                <a:solidFill>
                  <a:srgbClr val="FFFFFF"/>
                </a:solidFill>
                <a:latin typeface="Corbel"/>
                <a:ea typeface="Corbel"/>
                <a:cs typeface="Corbel"/>
                <a:sym typeface="Corbel"/>
              </a:defRPr>
            </a:pPr>
            <a:endParaRPr/>
          </a:p>
        </p:txBody>
      </p:sp>
      <p:grpSp>
        <p:nvGrpSpPr>
          <p:cNvPr id="77" name="Group 77"/>
          <p:cNvGrpSpPr/>
          <p:nvPr/>
        </p:nvGrpSpPr>
        <p:grpSpPr>
          <a:xfrm>
            <a:off x="284163" y="6263389"/>
            <a:ext cx="8576373" cy="137412"/>
            <a:chOff x="0" y="0"/>
            <a:chExt cx="8576372" cy="137411"/>
          </a:xfrm>
        </p:grpSpPr>
        <p:sp>
          <p:nvSpPr>
            <p:cNvPr id="74" name="Shape 74"/>
            <p:cNvSpPr/>
            <p:nvPr/>
          </p:nvSpPr>
          <p:spPr>
            <a:xfrm>
              <a:off x="0" y="-1"/>
              <a:ext cx="2743200" cy="137413"/>
            </a:xfrm>
            <a:prstGeom prst="rect">
              <a:avLst/>
            </a:prstGeom>
            <a:solidFill>
              <a:schemeClr val="accent1"/>
            </a:solidFill>
            <a:ln w="12700" cap="flat">
              <a:noFill/>
              <a:miter lim="400000"/>
            </a:ln>
            <a:effectLst/>
          </p:spPr>
          <p:txBody>
            <a:bodyPr wrap="square" lIns="45719" tIns="45719" rIns="45719" bIns="45719" numCol="1" anchor="ctr">
              <a:noAutofit/>
            </a:bodyPr>
            <a:lstStyle/>
            <a:p>
              <a:pPr algn="ctr" rtl="0">
                <a:defRPr>
                  <a:solidFill>
                    <a:srgbClr val="FFFFFF"/>
                  </a:solidFill>
                </a:defRPr>
              </a:pPr>
              <a:endParaRPr/>
            </a:p>
          </p:txBody>
        </p:sp>
        <p:sp>
          <p:nvSpPr>
            <p:cNvPr id="75" name="Shape 75"/>
            <p:cNvSpPr/>
            <p:nvPr/>
          </p:nvSpPr>
          <p:spPr>
            <a:xfrm>
              <a:off x="2742228" y="-1"/>
              <a:ext cx="1600200" cy="137413"/>
            </a:xfrm>
            <a:prstGeom prst="rect">
              <a:avLst/>
            </a:prstGeom>
            <a:solidFill>
              <a:schemeClr val="accent2"/>
            </a:solidFill>
            <a:ln w="12700" cap="flat">
              <a:noFill/>
              <a:miter lim="400000"/>
            </a:ln>
            <a:effectLst/>
          </p:spPr>
          <p:txBody>
            <a:bodyPr wrap="square" lIns="45719" tIns="45719" rIns="45719" bIns="45719" numCol="1" anchor="ctr">
              <a:noAutofit/>
            </a:bodyPr>
            <a:lstStyle/>
            <a:p>
              <a:pPr algn="ctr" rtl="0">
                <a:defRPr>
                  <a:solidFill>
                    <a:srgbClr val="FFFFFF"/>
                  </a:solidFill>
                </a:defRPr>
              </a:pPr>
              <a:endParaRPr/>
            </a:p>
          </p:txBody>
        </p:sp>
        <p:sp>
          <p:nvSpPr>
            <p:cNvPr id="76" name="Shape 76"/>
            <p:cNvSpPr/>
            <p:nvPr/>
          </p:nvSpPr>
          <p:spPr>
            <a:xfrm>
              <a:off x="4342700" y="-1"/>
              <a:ext cx="4233673" cy="137413"/>
            </a:xfrm>
            <a:prstGeom prst="rect">
              <a:avLst/>
            </a:prstGeom>
            <a:solidFill>
              <a:schemeClr val="accent4"/>
            </a:solidFill>
            <a:ln w="12700" cap="flat">
              <a:noFill/>
              <a:miter lim="400000"/>
            </a:ln>
            <a:effectLst/>
          </p:spPr>
          <p:txBody>
            <a:bodyPr wrap="square" lIns="45719" tIns="45719" rIns="45719" bIns="45719" numCol="1" anchor="ctr">
              <a:noAutofit/>
            </a:bodyPr>
            <a:lstStyle/>
            <a:p>
              <a:pPr algn="ctr" rtl="0">
                <a:defRPr>
                  <a:solidFill>
                    <a:srgbClr val="FFFFFF"/>
                  </a:solidFill>
                </a:defRPr>
              </a:pPr>
              <a:endParaRPr/>
            </a:p>
          </p:txBody>
        </p:sp>
      </p:grpSp>
      <p:sp>
        <p:nvSpPr>
          <p:cNvPr id="78" name="Shape 78"/>
          <p:cNvSpPr/>
          <p:nvPr/>
        </p:nvSpPr>
        <p:spPr>
          <a:xfrm>
            <a:off x="8230889" y="4801575"/>
            <a:ext cx="503074" cy="599441"/>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3600">
                <a:solidFill>
                  <a:srgbClr val="FFFFFF"/>
                </a:solidFill>
                <a:latin typeface="Wingdings"/>
                <a:ea typeface="Wingdings"/>
                <a:cs typeface="Wingdings"/>
                <a:sym typeface="Wingdings"/>
              </a:defRPr>
            </a:lvl1pPr>
          </a:lstStyle>
          <a:p>
            <a:pPr rtl="0">
              <a:defRPr>
                <a:latin typeface="+mn-lt"/>
                <a:ea typeface="+mn-ea"/>
                <a:cs typeface="+mn-cs"/>
                <a:sym typeface="Calibri"/>
              </a:defRPr>
            </a:pPr>
            <a:r>
              <a:rPr>
                <a:latin typeface="Wingdings"/>
                <a:ea typeface="Wingdings"/>
                <a:cs typeface="Wingdings"/>
                <a:sym typeface="Wingdings"/>
              </a:rPr>
              <a:t></a:t>
            </a:r>
          </a:p>
        </p:txBody>
      </p:sp>
      <p:sp>
        <p:nvSpPr>
          <p:cNvPr id="79" name="Shape 79"/>
          <p:cNvSpPr>
            <a:spLocks noGrp="1"/>
          </p:cNvSpPr>
          <p:nvPr>
            <p:ph type="title"/>
          </p:nvPr>
        </p:nvSpPr>
        <p:spPr>
          <a:xfrm>
            <a:off x="430306" y="4814046"/>
            <a:ext cx="7772401" cy="1048872"/>
          </a:xfrm>
          <a:prstGeom prst="rect">
            <a:avLst/>
          </a:prstGeom>
          <a:noFill/>
        </p:spPr>
        <p:txBody>
          <a:bodyPr anchor="b"/>
          <a:lstStyle>
            <a:lvl1pPr algn="l"/>
          </a:lstStyle>
          <a:p>
            <a:r>
              <a:t>Click to edit Master title style</a:t>
            </a:r>
          </a:p>
        </p:txBody>
      </p:sp>
      <p:sp>
        <p:nvSpPr>
          <p:cNvPr id="80" name="Shape 80"/>
          <p:cNvSpPr>
            <a:spLocks noGrp="1"/>
          </p:cNvSpPr>
          <p:nvPr>
            <p:ph type="body" sz="quarter" idx="1"/>
          </p:nvPr>
        </p:nvSpPr>
        <p:spPr>
          <a:xfrm>
            <a:off x="470646" y="5862918"/>
            <a:ext cx="7732061" cy="403413"/>
          </a:xfrm>
          <a:prstGeom prst="rect">
            <a:avLst/>
          </a:prstGeom>
          <a:extLst>
            <a:ext uri="{C572A759-6A51-4108-AA02-DFA0A04FC94B}">
              <ma14:wrappingTextBoxFlag xmlns:ma14="http://schemas.microsoft.com/office/mac/drawingml/2011/main" xmlns="" val="1"/>
            </a:ext>
          </a:extLst>
        </p:spPr>
        <p:txBody>
          <a:bodyPr/>
          <a:lstStyle>
            <a:lvl1pPr marL="0" indent="0" rtl="0">
              <a:spcBef>
                <a:spcPts val="0"/>
              </a:spcBef>
              <a:buClrTx/>
              <a:buSzTx/>
              <a:buFontTx/>
              <a:buNone/>
              <a:defRPr sz="1800">
                <a:solidFill>
                  <a:srgbClr val="FFFFFF"/>
                </a:solidFill>
              </a:defRPr>
            </a:lvl1pPr>
          </a:lstStyle>
          <a:p>
            <a:r>
              <a:t>Click to edit Master text styles</a:t>
            </a:r>
          </a:p>
        </p:txBody>
      </p:sp>
      <p:sp>
        <p:nvSpPr>
          <p:cNvPr id="81" name="Shape 81"/>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88" name="Shape 88"/>
          <p:cNvSpPr>
            <a:spLocks noGrp="1"/>
          </p:cNvSpPr>
          <p:nvPr>
            <p:ph type="title"/>
          </p:nvPr>
        </p:nvSpPr>
        <p:spPr>
          <a:prstGeom prst="rect">
            <a:avLst/>
          </a:prstGeom>
        </p:spPr>
        <p:txBody>
          <a:bodyPr/>
          <a:lstStyle/>
          <a:p>
            <a:r>
              <a:t>Click to edit Master title style</a:t>
            </a:r>
          </a:p>
        </p:txBody>
      </p:sp>
      <p:sp>
        <p:nvSpPr>
          <p:cNvPr id="89" name="Shape 89"/>
          <p:cNvSpPr>
            <a:spLocks noGrp="1"/>
          </p:cNvSpPr>
          <p:nvPr>
            <p:ph type="body" sz="half" idx="1"/>
          </p:nvPr>
        </p:nvSpPr>
        <p:spPr>
          <a:xfrm>
            <a:off x="403412" y="2151063"/>
            <a:ext cx="3931921" cy="3975101"/>
          </a:xfrm>
          <a:prstGeom prst="rect">
            <a:avLst/>
          </a:prstGeom>
          <a:extLst>
            <a:ext uri="{C572A759-6A51-4108-AA02-DFA0A04FC94B}">
              <ma14:wrappingTextBoxFlag xmlns:ma14="http://schemas.microsoft.com/office/mac/drawingml/2011/main" xmlns="" val="1"/>
            </a:ext>
          </a:extLst>
        </p:spPr>
        <p:txBody>
          <a:bodyPr/>
          <a:lstStyle>
            <a:lvl1pPr rtl="0">
              <a:defRPr sz="2200"/>
            </a:lvl1pPr>
            <a:lvl2pPr marL="960119" indent="-502919" rtl="0">
              <a:defRPr sz="2200"/>
            </a:lvl2pPr>
            <a:lvl3pPr marL="1337380" indent="-422980" rtl="0">
              <a:defRPr sz="2200"/>
            </a:lvl3pPr>
            <a:lvl4pPr marL="1675694" indent="-415219" rtl="0">
              <a:defRPr sz="2200"/>
            </a:lvl4pPr>
            <a:lvl5pPr marL="2013655" indent="-405518" rtl="0">
              <a:defRPr sz="2200"/>
            </a:lvl5pPr>
          </a:lstStyle>
          <a:p>
            <a:r>
              <a:t>Click to edit Master text styles</a:t>
            </a:r>
          </a:p>
          <a:p>
            <a:pPr lvl="1"/>
            <a:r>
              <a:t>Second level</a:t>
            </a:r>
          </a:p>
          <a:p>
            <a:pPr lvl="2"/>
            <a:r>
              <a:t>Third level</a:t>
            </a:r>
          </a:p>
          <a:p>
            <a:pPr lvl="3"/>
            <a:r>
              <a:t>Fourth level</a:t>
            </a:r>
          </a:p>
          <a:p>
            <a:pPr lvl="4"/>
            <a:r>
              <a:t>Fifth level</a:t>
            </a:r>
          </a:p>
        </p:txBody>
      </p:sp>
      <p:sp>
        <p:nvSpPr>
          <p:cNvPr id="90" name="Shape 9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97" name="Shape 97"/>
          <p:cNvSpPr>
            <a:spLocks noGrp="1"/>
          </p:cNvSpPr>
          <p:nvPr>
            <p:ph type="title"/>
          </p:nvPr>
        </p:nvSpPr>
        <p:spPr>
          <a:prstGeom prst="rect">
            <a:avLst/>
          </a:prstGeom>
        </p:spPr>
        <p:txBody>
          <a:bodyPr/>
          <a:lstStyle/>
          <a:p>
            <a:r>
              <a:t>Click to edit Master title style</a:t>
            </a:r>
          </a:p>
        </p:txBody>
      </p:sp>
      <p:sp>
        <p:nvSpPr>
          <p:cNvPr id="98" name="Shape 98"/>
          <p:cNvSpPr>
            <a:spLocks noGrp="1"/>
          </p:cNvSpPr>
          <p:nvPr>
            <p:ph type="body" sz="quarter" idx="1"/>
          </p:nvPr>
        </p:nvSpPr>
        <p:spPr>
          <a:xfrm>
            <a:off x="403412" y="1735138"/>
            <a:ext cx="3931921" cy="833251"/>
          </a:xfrm>
          <a:prstGeom prst="rect">
            <a:avLst/>
          </a:prstGeom>
          <a:extLst>
            <a:ext uri="{C572A759-6A51-4108-AA02-DFA0A04FC94B}">
              <ma14:wrappingTextBoxFlag xmlns:ma14="http://schemas.microsoft.com/office/mac/drawingml/2011/main" xmlns="" val="1"/>
            </a:ext>
          </a:extLst>
        </p:spPr>
        <p:txBody>
          <a:bodyPr anchor="b"/>
          <a:lstStyle>
            <a:lvl1pPr marL="0" indent="0" algn="ctr" rtl="0">
              <a:spcBef>
                <a:spcPts val="600"/>
              </a:spcBef>
              <a:buClrTx/>
              <a:buSzTx/>
              <a:buFontTx/>
              <a:buNone/>
              <a:defRPr sz="2600">
                <a:solidFill>
                  <a:schemeClr val="accent1"/>
                </a:solidFill>
              </a:defRPr>
            </a:lvl1pPr>
          </a:lstStyle>
          <a:p>
            <a:r>
              <a:t>Click to edit Master text styles</a:t>
            </a:r>
          </a:p>
        </p:txBody>
      </p:sp>
      <p:sp>
        <p:nvSpPr>
          <p:cNvPr id="99" name="Shape 99"/>
          <p:cNvSpPr>
            <a:spLocks noGrp="1"/>
          </p:cNvSpPr>
          <p:nvPr>
            <p:ph type="body" sz="quarter" idx="13"/>
          </p:nvPr>
        </p:nvSpPr>
        <p:spPr>
          <a:xfrm>
            <a:off x="4779495" y="1735138"/>
            <a:ext cx="3931921" cy="833251"/>
          </a:xfrm>
          <a:prstGeom prst="rect">
            <a:avLst/>
          </a:prstGeom>
        </p:spPr>
        <p:txBody>
          <a:bodyPr anchor="b"/>
          <a:lstStyle/>
          <a:p>
            <a:pPr marL="0" indent="0" algn="ctr" rtl="0">
              <a:spcBef>
                <a:spcPts val="600"/>
              </a:spcBef>
              <a:buClrTx/>
              <a:buSzTx/>
              <a:buFontTx/>
              <a:buNone/>
              <a:defRPr sz="2600">
                <a:solidFill>
                  <a:schemeClr val="accent2"/>
                </a:solidFill>
              </a:defRPr>
            </a:pPr>
            <a:endParaRPr/>
          </a:p>
        </p:txBody>
      </p:sp>
      <p:sp>
        <p:nvSpPr>
          <p:cNvPr id="100" name="Shape 10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107" name="Shape 107"/>
          <p:cNvSpPr>
            <a:spLocks noGrp="1"/>
          </p:cNvSpPr>
          <p:nvPr>
            <p:ph type="title"/>
          </p:nvPr>
        </p:nvSpPr>
        <p:spPr>
          <a:prstGeom prst="rect">
            <a:avLst/>
          </a:prstGeom>
        </p:spPr>
        <p:txBody>
          <a:bodyPr/>
          <a:lstStyle/>
          <a:p>
            <a:r>
              <a:t>Click to edit Master title style</a:t>
            </a:r>
          </a:p>
        </p:txBody>
      </p:sp>
      <p:sp>
        <p:nvSpPr>
          <p:cNvPr id="108" name="Shape 10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grpSp>
        <p:nvGrpSpPr>
          <p:cNvPr id="118" name="Group 118"/>
          <p:cNvGrpSpPr/>
          <p:nvPr/>
        </p:nvGrpSpPr>
        <p:grpSpPr>
          <a:xfrm>
            <a:off x="284163" y="452718"/>
            <a:ext cx="8576373" cy="137412"/>
            <a:chOff x="0" y="0"/>
            <a:chExt cx="8576372" cy="137411"/>
          </a:xfrm>
        </p:grpSpPr>
        <p:sp>
          <p:nvSpPr>
            <p:cNvPr id="115" name="Shape 115"/>
            <p:cNvSpPr/>
            <p:nvPr/>
          </p:nvSpPr>
          <p:spPr>
            <a:xfrm>
              <a:off x="0" y="-1"/>
              <a:ext cx="1600200" cy="137413"/>
            </a:xfrm>
            <a:prstGeom prst="rect">
              <a:avLst/>
            </a:prstGeom>
            <a:solidFill>
              <a:schemeClr val="accent1"/>
            </a:solidFill>
            <a:ln w="12700" cap="flat">
              <a:noFill/>
              <a:miter lim="400000"/>
            </a:ln>
            <a:effectLst/>
          </p:spPr>
          <p:txBody>
            <a:bodyPr wrap="square" lIns="45719" tIns="45719" rIns="45719" bIns="45719" numCol="1" anchor="ctr">
              <a:noAutofit/>
            </a:bodyPr>
            <a:lstStyle/>
            <a:p>
              <a:pPr algn="ctr" rtl="0">
                <a:defRPr>
                  <a:solidFill>
                    <a:srgbClr val="FFFFFF"/>
                  </a:solidFill>
                </a:defRPr>
              </a:pPr>
              <a:endParaRPr/>
            </a:p>
          </p:txBody>
        </p:sp>
        <p:sp>
          <p:nvSpPr>
            <p:cNvPr id="116" name="Shape 116"/>
            <p:cNvSpPr/>
            <p:nvPr/>
          </p:nvSpPr>
          <p:spPr>
            <a:xfrm>
              <a:off x="1601010" y="-1"/>
              <a:ext cx="2743201" cy="137413"/>
            </a:xfrm>
            <a:prstGeom prst="rect">
              <a:avLst/>
            </a:prstGeom>
            <a:solidFill>
              <a:schemeClr val="accent2"/>
            </a:solidFill>
            <a:ln w="12700" cap="flat">
              <a:noFill/>
              <a:miter lim="400000"/>
            </a:ln>
            <a:effectLst/>
          </p:spPr>
          <p:txBody>
            <a:bodyPr wrap="square" lIns="45719" tIns="45719" rIns="45719" bIns="45719" numCol="1" anchor="ctr">
              <a:noAutofit/>
            </a:bodyPr>
            <a:lstStyle/>
            <a:p>
              <a:pPr algn="ctr" rtl="0">
                <a:defRPr>
                  <a:solidFill>
                    <a:srgbClr val="FFFFFF"/>
                  </a:solidFill>
                </a:defRPr>
              </a:pPr>
              <a:endParaRPr/>
            </a:p>
          </p:txBody>
        </p:sp>
        <p:sp>
          <p:nvSpPr>
            <p:cNvPr id="117" name="Shape 117"/>
            <p:cNvSpPr/>
            <p:nvPr/>
          </p:nvSpPr>
          <p:spPr>
            <a:xfrm>
              <a:off x="4342700" y="-1"/>
              <a:ext cx="4233673" cy="137413"/>
            </a:xfrm>
            <a:prstGeom prst="rect">
              <a:avLst/>
            </a:prstGeom>
            <a:solidFill>
              <a:schemeClr val="accent4"/>
            </a:solidFill>
            <a:ln w="12700" cap="flat">
              <a:noFill/>
              <a:miter lim="400000"/>
            </a:ln>
            <a:effectLst/>
          </p:spPr>
          <p:txBody>
            <a:bodyPr wrap="square" lIns="45719" tIns="45719" rIns="45719" bIns="45719" numCol="1" anchor="ctr">
              <a:noAutofit/>
            </a:bodyPr>
            <a:lstStyle/>
            <a:p>
              <a:pPr algn="ctr" rtl="0">
                <a:defRPr>
                  <a:solidFill>
                    <a:srgbClr val="FFFFFF"/>
                  </a:solidFill>
                </a:defRPr>
              </a:pPr>
              <a:endParaRPr/>
            </a:p>
          </p:txBody>
        </p:sp>
      </p:grpSp>
      <p:sp>
        <p:nvSpPr>
          <p:cNvPr id="119" name="Shape 119"/>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p:nvPr/>
        </p:nvSpPr>
        <p:spPr>
          <a:xfrm>
            <a:off x="284163" y="455773"/>
            <a:ext cx="8574087" cy="1133950"/>
          </a:xfrm>
          <a:prstGeom prst="rect">
            <a:avLst/>
          </a:prstGeom>
          <a:solidFill>
            <a:srgbClr val="262626">
              <a:alpha val="70000"/>
            </a:srgbClr>
          </a:solidFill>
          <a:ln w="12700">
            <a:miter lim="400000"/>
          </a:ln>
        </p:spPr>
        <p:txBody>
          <a:bodyPr lIns="45719" rIns="45719" anchor="ctr"/>
          <a:lstStyle/>
          <a:p>
            <a:pPr algn="ctr" rtl="0">
              <a:defRPr>
                <a:solidFill>
                  <a:srgbClr val="FFFFFF"/>
                </a:solidFill>
              </a:defRPr>
            </a:pPr>
            <a:endParaRPr/>
          </a:p>
        </p:txBody>
      </p:sp>
      <p:grpSp>
        <p:nvGrpSpPr>
          <p:cNvPr id="6" name="Group 6"/>
          <p:cNvGrpSpPr/>
          <p:nvPr/>
        </p:nvGrpSpPr>
        <p:grpSpPr>
          <a:xfrm>
            <a:off x="284163" y="1577847"/>
            <a:ext cx="8576373" cy="137412"/>
            <a:chOff x="0" y="0"/>
            <a:chExt cx="8576372" cy="137411"/>
          </a:xfrm>
        </p:grpSpPr>
        <p:sp>
          <p:nvSpPr>
            <p:cNvPr id="3" name="Shape 3"/>
            <p:cNvSpPr/>
            <p:nvPr/>
          </p:nvSpPr>
          <p:spPr>
            <a:xfrm>
              <a:off x="0" y="-1"/>
              <a:ext cx="1600200" cy="137413"/>
            </a:xfrm>
            <a:prstGeom prst="rect">
              <a:avLst/>
            </a:prstGeom>
            <a:solidFill>
              <a:schemeClr val="accent1"/>
            </a:solidFill>
            <a:ln w="12700" cap="flat">
              <a:noFill/>
              <a:miter lim="400000"/>
            </a:ln>
            <a:effectLst/>
          </p:spPr>
          <p:txBody>
            <a:bodyPr wrap="square" lIns="45719" tIns="45719" rIns="45719" bIns="45719" numCol="1" anchor="ctr">
              <a:noAutofit/>
            </a:bodyPr>
            <a:lstStyle/>
            <a:p>
              <a:pPr algn="ctr" rtl="0">
                <a:defRPr>
                  <a:solidFill>
                    <a:srgbClr val="FFFFFF"/>
                  </a:solidFill>
                </a:defRPr>
              </a:pPr>
              <a:endParaRPr/>
            </a:p>
          </p:txBody>
        </p:sp>
        <p:sp>
          <p:nvSpPr>
            <p:cNvPr id="4" name="Shape 4"/>
            <p:cNvSpPr/>
            <p:nvPr/>
          </p:nvSpPr>
          <p:spPr>
            <a:xfrm>
              <a:off x="1601010" y="-1"/>
              <a:ext cx="2743201" cy="137413"/>
            </a:xfrm>
            <a:prstGeom prst="rect">
              <a:avLst/>
            </a:prstGeom>
            <a:solidFill>
              <a:schemeClr val="accent2"/>
            </a:solidFill>
            <a:ln w="12700" cap="flat">
              <a:noFill/>
              <a:miter lim="400000"/>
            </a:ln>
            <a:effectLst/>
          </p:spPr>
          <p:txBody>
            <a:bodyPr wrap="square" lIns="45719" tIns="45719" rIns="45719" bIns="45719" numCol="1" anchor="ctr">
              <a:noAutofit/>
            </a:bodyPr>
            <a:lstStyle/>
            <a:p>
              <a:pPr algn="ctr" rtl="0">
                <a:defRPr>
                  <a:solidFill>
                    <a:srgbClr val="FFFFFF"/>
                  </a:solidFill>
                </a:defRPr>
              </a:pPr>
              <a:endParaRPr/>
            </a:p>
          </p:txBody>
        </p:sp>
        <p:sp>
          <p:nvSpPr>
            <p:cNvPr id="5" name="Shape 5"/>
            <p:cNvSpPr/>
            <p:nvPr/>
          </p:nvSpPr>
          <p:spPr>
            <a:xfrm>
              <a:off x="4342700" y="-1"/>
              <a:ext cx="4233673" cy="137413"/>
            </a:xfrm>
            <a:prstGeom prst="rect">
              <a:avLst/>
            </a:prstGeom>
            <a:solidFill>
              <a:schemeClr val="accent4"/>
            </a:solidFill>
            <a:ln w="12700" cap="flat">
              <a:noFill/>
              <a:miter lim="400000"/>
            </a:ln>
            <a:effectLst/>
          </p:spPr>
          <p:txBody>
            <a:bodyPr wrap="square" lIns="45719" tIns="45719" rIns="45719" bIns="45719" numCol="1" anchor="ctr">
              <a:noAutofit/>
            </a:bodyPr>
            <a:lstStyle/>
            <a:p>
              <a:pPr algn="ctr" rtl="0">
                <a:defRPr>
                  <a:solidFill>
                    <a:srgbClr val="FFFFFF"/>
                  </a:solidFill>
                </a:defRPr>
              </a:pPr>
              <a:endParaRPr/>
            </a:p>
          </p:txBody>
        </p:sp>
      </p:grpSp>
      <p:sp>
        <p:nvSpPr>
          <p:cNvPr id="7" name="Shape 7"/>
          <p:cNvSpPr>
            <a:spLocks noGrp="1"/>
          </p:cNvSpPr>
          <p:nvPr>
            <p:ph type="title"/>
          </p:nvPr>
        </p:nvSpPr>
        <p:spPr>
          <a:xfrm>
            <a:off x="284163" y="630382"/>
            <a:ext cx="8574087" cy="967840"/>
          </a:xfrm>
          <a:prstGeom prst="rect">
            <a:avLst/>
          </a:prstGeom>
          <a:solidFill>
            <a:srgbClr val="262626">
              <a:alpha val="70000"/>
            </a:srgbClr>
          </a:solidFill>
          <a:ln w="12700">
            <a:miter lim="400000"/>
          </a:ln>
          <a:extLst>
            <a:ext uri="{C572A759-6A51-4108-AA02-DFA0A04FC94B}">
              <ma14:wrappingTextBoxFlag xmlns:ma14="http://schemas.microsoft.com/office/mac/drawingml/2011/main" xmlns="" val="1"/>
            </a:ext>
          </a:extLst>
        </p:spPr>
        <p:txBody>
          <a:bodyPr lIns="45719" rIns="45719" anchor="ctr">
            <a:normAutofit/>
          </a:bodyPr>
          <a:lstStyle>
            <a:lvl1pPr rtl="0">
              <a:defRPr/>
            </a:lvl1pPr>
          </a:lstStyle>
          <a:p>
            <a:r>
              <a:t>Click to edit Master title style</a:t>
            </a:r>
          </a:p>
        </p:txBody>
      </p:sp>
      <p:sp>
        <p:nvSpPr>
          <p:cNvPr id="8" name="Shape 8"/>
          <p:cNvSpPr>
            <a:spLocks noGrp="1"/>
          </p:cNvSpPr>
          <p:nvPr>
            <p:ph type="body" idx="1"/>
          </p:nvPr>
        </p:nvSpPr>
        <p:spPr>
          <a:xfrm>
            <a:off x="457200" y="1600200"/>
            <a:ext cx="8229600" cy="5257800"/>
          </a:xfrm>
          <a:prstGeom prst="rect">
            <a:avLst/>
          </a:prstGeom>
          <a:ln w="12700">
            <a:miter lim="400000"/>
          </a:ln>
        </p:spPr>
        <p:txBody>
          <a:bodyPr lIns="45719" rIns="45719">
            <a:normAutofit/>
          </a:bodyPr>
          <a:lstStyle/>
          <a:p>
            <a:endParaRPr/>
          </a:p>
        </p:txBody>
      </p:sp>
      <p:sp>
        <p:nvSpPr>
          <p:cNvPr id="9" name="Shape 9"/>
          <p:cNvSpPr>
            <a:spLocks noGrp="1"/>
          </p:cNvSpPr>
          <p:nvPr>
            <p:ph type="sldNum" sz="quarter" idx="2"/>
          </p:nvPr>
        </p:nvSpPr>
        <p:spPr>
          <a:xfrm>
            <a:off x="8640028" y="186563"/>
            <a:ext cx="297052" cy="321328"/>
          </a:xfrm>
          <a:prstGeom prst="rect">
            <a:avLst/>
          </a:prstGeom>
          <a:ln w="12700">
            <a:miter lim="400000"/>
          </a:ln>
        </p:spPr>
        <p:txBody>
          <a:bodyPr wrap="none" lIns="45719" rIns="45719" anchor="ctr">
            <a:spAutoFit/>
          </a:bodyPr>
          <a:lstStyle>
            <a:lvl1pPr algn="r">
              <a:defRPr sz="1400" b="1">
                <a:solidFill>
                  <a:srgbClr val="262626"/>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ransition spd="med"/>
  <p:txStyles>
    <p:titleStyle>
      <a:lvl1pPr marL="0" marR="0" indent="0" algn="r" defTabSz="914400" rtl="1" latinLnBrk="0">
        <a:lnSpc>
          <a:spcPct val="100000"/>
        </a:lnSpc>
        <a:spcBef>
          <a:spcPts val="0"/>
        </a:spcBef>
        <a:spcAft>
          <a:spcPts val="0"/>
        </a:spcAft>
        <a:buClrTx/>
        <a:buSzTx/>
        <a:buFontTx/>
        <a:buNone/>
        <a:tabLst/>
        <a:defRPr sz="4200" b="0" i="0" u="none" strike="noStrike" cap="none" spc="0" baseline="0">
          <a:ln>
            <a:noFill/>
          </a:ln>
          <a:solidFill>
            <a:srgbClr val="FFFFFF"/>
          </a:solidFill>
          <a:uFillTx/>
          <a:latin typeface="Corbel"/>
          <a:ea typeface="Corbel"/>
          <a:cs typeface="Corbel"/>
          <a:sym typeface="Corbel"/>
        </a:defRPr>
      </a:lvl1pPr>
      <a:lvl2pPr marL="0" marR="0" indent="0" algn="r" defTabSz="914400" rtl="1" latinLnBrk="0">
        <a:lnSpc>
          <a:spcPct val="100000"/>
        </a:lnSpc>
        <a:spcBef>
          <a:spcPts val="0"/>
        </a:spcBef>
        <a:spcAft>
          <a:spcPts val="0"/>
        </a:spcAft>
        <a:buClrTx/>
        <a:buSzTx/>
        <a:buFontTx/>
        <a:buNone/>
        <a:tabLst/>
        <a:defRPr sz="4200" b="0" i="0" u="none" strike="noStrike" cap="none" spc="0" baseline="0">
          <a:ln>
            <a:noFill/>
          </a:ln>
          <a:solidFill>
            <a:srgbClr val="FFFFFF"/>
          </a:solidFill>
          <a:uFillTx/>
          <a:latin typeface="Corbel"/>
          <a:ea typeface="Corbel"/>
          <a:cs typeface="Corbel"/>
          <a:sym typeface="Corbel"/>
        </a:defRPr>
      </a:lvl2pPr>
      <a:lvl3pPr marL="0" marR="0" indent="0" algn="r" defTabSz="914400" rtl="1" latinLnBrk="0">
        <a:lnSpc>
          <a:spcPct val="100000"/>
        </a:lnSpc>
        <a:spcBef>
          <a:spcPts val="0"/>
        </a:spcBef>
        <a:spcAft>
          <a:spcPts val="0"/>
        </a:spcAft>
        <a:buClrTx/>
        <a:buSzTx/>
        <a:buFontTx/>
        <a:buNone/>
        <a:tabLst/>
        <a:defRPr sz="4200" b="0" i="0" u="none" strike="noStrike" cap="none" spc="0" baseline="0">
          <a:ln>
            <a:noFill/>
          </a:ln>
          <a:solidFill>
            <a:srgbClr val="FFFFFF"/>
          </a:solidFill>
          <a:uFillTx/>
          <a:latin typeface="Corbel"/>
          <a:ea typeface="Corbel"/>
          <a:cs typeface="Corbel"/>
          <a:sym typeface="Corbel"/>
        </a:defRPr>
      </a:lvl3pPr>
      <a:lvl4pPr marL="0" marR="0" indent="0" algn="r" defTabSz="914400" rtl="1" latinLnBrk="0">
        <a:lnSpc>
          <a:spcPct val="100000"/>
        </a:lnSpc>
        <a:spcBef>
          <a:spcPts val="0"/>
        </a:spcBef>
        <a:spcAft>
          <a:spcPts val="0"/>
        </a:spcAft>
        <a:buClrTx/>
        <a:buSzTx/>
        <a:buFontTx/>
        <a:buNone/>
        <a:tabLst/>
        <a:defRPr sz="4200" b="0" i="0" u="none" strike="noStrike" cap="none" spc="0" baseline="0">
          <a:ln>
            <a:noFill/>
          </a:ln>
          <a:solidFill>
            <a:srgbClr val="FFFFFF"/>
          </a:solidFill>
          <a:uFillTx/>
          <a:latin typeface="Corbel"/>
          <a:ea typeface="Corbel"/>
          <a:cs typeface="Corbel"/>
          <a:sym typeface="Corbel"/>
        </a:defRPr>
      </a:lvl4pPr>
      <a:lvl5pPr marL="0" marR="0" indent="0" algn="r" defTabSz="914400" rtl="1" latinLnBrk="0">
        <a:lnSpc>
          <a:spcPct val="100000"/>
        </a:lnSpc>
        <a:spcBef>
          <a:spcPts val="0"/>
        </a:spcBef>
        <a:spcAft>
          <a:spcPts val="0"/>
        </a:spcAft>
        <a:buClrTx/>
        <a:buSzTx/>
        <a:buFontTx/>
        <a:buNone/>
        <a:tabLst/>
        <a:defRPr sz="4200" b="0" i="0" u="none" strike="noStrike" cap="none" spc="0" baseline="0">
          <a:ln>
            <a:noFill/>
          </a:ln>
          <a:solidFill>
            <a:srgbClr val="FFFFFF"/>
          </a:solidFill>
          <a:uFillTx/>
          <a:latin typeface="Corbel"/>
          <a:ea typeface="Corbel"/>
          <a:cs typeface="Corbel"/>
          <a:sym typeface="Corbel"/>
        </a:defRPr>
      </a:lvl5pPr>
      <a:lvl6pPr marL="0" marR="0" indent="0" algn="r" defTabSz="914400" rtl="1" latinLnBrk="0">
        <a:lnSpc>
          <a:spcPct val="100000"/>
        </a:lnSpc>
        <a:spcBef>
          <a:spcPts val="0"/>
        </a:spcBef>
        <a:spcAft>
          <a:spcPts val="0"/>
        </a:spcAft>
        <a:buClrTx/>
        <a:buSzTx/>
        <a:buFontTx/>
        <a:buNone/>
        <a:tabLst/>
        <a:defRPr sz="4200" b="0" i="0" u="none" strike="noStrike" cap="none" spc="0" baseline="0">
          <a:ln>
            <a:noFill/>
          </a:ln>
          <a:solidFill>
            <a:srgbClr val="FFFFFF"/>
          </a:solidFill>
          <a:uFillTx/>
          <a:latin typeface="Corbel"/>
          <a:ea typeface="Corbel"/>
          <a:cs typeface="Corbel"/>
          <a:sym typeface="Corbel"/>
        </a:defRPr>
      </a:lvl6pPr>
      <a:lvl7pPr marL="0" marR="0" indent="0" algn="r" defTabSz="914400" rtl="1" latinLnBrk="0">
        <a:lnSpc>
          <a:spcPct val="100000"/>
        </a:lnSpc>
        <a:spcBef>
          <a:spcPts val="0"/>
        </a:spcBef>
        <a:spcAft>
          <a:spcPts val="0"/>
        </a:spcAft>
        <a:buClrTx/>
        <a:buSzTx/>
        <a:buFontTx/>
        <a:buNone/>
        <a:tabLst/>
        <a:defRPr sz="4200" b="0" i="0" u="none" strike="noStrike" cap="none" spc="0" baseline="0">
          <a:ln>
            <a:noFill/>
          </a:ln>
          <a:solidFill>
            <a:srgbClr val="FFFFFF"/>
          </a:solidFill>
          <a:uFillTx/>
          <a:latin typeface="Corbel"/>
          <a:ea typeface="Corbel"/>
          <a:cs typeface="Corbel"/>
          <a:sym typeface="Corbel"/>
        </a:defRPr>
      </a:lvl7pPr>
      <a:lvl8pPr marL="0" marR="0" indent="0" algn="r" defTabSz="914400" rtl="1" latinLnBrk="0">
        <a:lnSpc>
          <a:spcPct val="100000"/>
        </a:lnSpc>
        <a:spcBef>
          <a:spcPts val="0"/>
        </a:spcBef>
        <a:spcAft>
          <a:spcPts val="0"/>
        </a:spcAft>
        <a:buClrTx/>
        <a:buSzTx/>
        <a:buFontTx/>
        <a:buNone/>
        <a:tabLst/>
        <a:defRPr sz="4200" b="0" i="0" u="none" strike="noStrike" cap="none" spc="0" baseline="0">
          <a:ln>
            <a:noFill/>
          </a:ln>
          <a:solidFill>
            <a:srgbClr val="FFFFFF"/>
          </a:solidFill>
          <a:uFillTx/>
          <a:latin typeface="Corbel"/>
          <a:ea typeface="Corbel"/>
          <a:cs typeface="Corbel"/>
          <a:sym typeface="Corbel"/>
        </a:defRPr>
      </a:lvl8pPr>
      <a:lvl9pPr marL="0" marR="0" indent="0" algn="r" defTabSz="914400" rtl="1" latinLnBrk="0">
        <a:lnSpc>
          <a:spcPct val="100000"/>
        </a:lnSpc>
        <a:spcBef>
          <a:spcPts val="0"/>
        </a:spcBef>
        <a:spcAft>
          <a:spcPts val="0"/>
        </a:spcAft>
        <a:buClrTx/>
        <a:buSzTx/>
        <a:buFontTx/>
        <a:buNone/>
        <a:tabLst/>
        <a:defRPr sz="4200" b="0" i="0" u="none" strike="noStrike" cap="none" spc="0" baseline="0">
          <a:ln>
            <a:noFill/>
          </a:ln>
          <a:solidFill>
            <a:srgbClr val="FFFFFF"/>
          </a:solidFill>
          <a:uFillTx/>
          <a:latin typeface="Corbel"/>
          <a:ea typeface="Corbel"/>
          <a:cs typeface="Corbel"/>
          <a:sym typeface="Corbel"/>
        </a:defRPr>
      </a:lvl9pPr>
    </p:titleStyle>
    <p:bodyStyle>
      <a:lvl1pPr marL="454025" marR="0" indent="-454025" algn="l" defTabSz="914400" rtl="1" latinLnBrk="0">
        <a:lnSpc>
          <a:spcPct val="100000"/>
        </a:lnSpc>
        <a:spcBef>
          <a:spcPts val="2000"/>
        </a:spcBef>
        <a:spcAft>
          <a:spcPts val="0"/>
        </a:spcAft>
        <a:buClr>
          <a:srgbClr val="A6A6A6"/>
        </a:buClr>
        <a:buSzPct val="90000"/>
        <a:buFont typeface="Wingdings"/>
        <a:buChar char=""/>
        <a:tabLst/>
        <a:defRPr sz="2400" b="0" i="0" u="none" strike="noStrike" cap="none" spc="0" baseline="0">
          <a:ln>
            <a:noFill/>
          </a:ln>
          <a:solidFill>
            <a:srgbClr val="262626"/>
          </a:solidFill>
          <a:uFillTx/>
          <a:latin typeface="+mn-lt"/>
          <a:ea typeface="+mn-ea"/>
          <a:cs typeface="+mn-cs"/>
          <a:sym typeface="Calibri"/>
        </a:defRPr>
      </a:lvl1pPr>
      <a:lvl2pPr marL="955963" marR="0" indent="-498763" algn="l" defTabSz="914400" rtl="1" latinLnBrk="0">
        <a:lnSpc>
          <a:spcPct val="100000"/>
        </a:lnSpc>
        <a:spcBef>
          <a:spcPts val="2000"/>
        </a:spcBef>
        <a:spcAft>
          <a:spcPts val="0"/>
        </a:spcAft>
        <a:buClr>
          <a:srgbClr val="A6A6A6"/>
        </a:buClr>
        <a:buSzPct val="90000"/>
        <a:buFont typeface="Wingdings"/>
        <a:buChar char=""/>
        <a:tabLst/>
        <a:defRPr sz="2400" b="0" i="0" u="none" strike="noStrike" cap="none" spc="0" baseline="0">
          <a:ln>
            <a:noFill/>
          </a:ln>
          <a:solidFill>
            <a:srgbClr val="262626"/>
          </a:solidFill>
          <a:uFillTx/>
          <a:latin typeface="+mn-lt"/>
          <a:ea typeface="+mn-ea"/>
          <a:cs typeface="+mn-cs"/>
          <a:sym typeface="Calibri"/>
        </a:defRPr>
      </a:lvl2pPr>
      <a:lvl3pPr marL="1329689" marR="0" indent="-415289" algn="l" defTabSz="914400" rtl="1" latinLnBrk="0">
        <a:lnSpc>
          <a:spcPct val="100000"/>
        </a:lnSpc>
        <a:spcBef>
          <a:spcPts val="2000"/>
        </a:spcBef>
        <a:spcAft>
          <a:spcPts val="0"/>
        </a:spcAft>
        <a:buClr>
          <a:srgbClr val="A6A6A6"/>
        </a:buClr>
        <a:buSzPct val="90000"/>
        <a:buFont typeface="Wingdings"/>
        <a:buChar char=""/>
        <a:tabLst/>
        <a:defRPr sz="2400" b="0" i="0" u="none" strike="noStrike" cap="none" spc="0" baseline="0">
          <a:ln>
            <a:noFill/>
          </a:ln>
          <a:solidFill>
            <a:srgbClr val="262626"/>
          </a:solidFill>
          <a:uFillTx/>
          <a:latin typeface="+mn-lt"/>
          <a:ea typeface="+mn-ea"/>
          <a:cs typeface="+mn-cs"/>
          <a:sym typeface="Calibri"/>
        </a:defRPr>
      </a:lvl3pPr>
      <a:lvl4pPr marL="1713441" marR="0" indent="-452966" algn="l" defTabSz="914400" rtl="1" latinLnBrk="0">
        <a:lnSpc>
          <a:spcPct val="100000"/>
        </a:lnSpc>
        <a:spcBef>
          <a:spcPts val="2000"/>
        </a:spcBef>
        <a:spcAft>
          <a:spcPts val="0"/>
        </a:spcAft>
        <a:buClr>
          <a:srgbClr val="A6A6A6"/>
        </a:buClr>
        <a:buSzPct val="90000"/>
        <a:buFont typeface="Wingdings"/>
        <a:buChar char=""/>
        <a:tabLst/>
        <a:defRPr sz="2400" b="0" i="0" u="none" strike="noStrike" cap="none" spc="0" baseline="0">
          <a:ln>
            <a:noFill/>
          </a:ln>
          <a:solidFill>
            <a:srgbClr val="262626"/>
          </a:solidFill>
          <a:uFillTx/>
          <a:latin typeface="+mn-lt"/>
          <a:ea typeface="+mn-ea"/>
          <a:cs typeface="+mn-cs"/>
          <a:sym typeface="Calibri"/>
        </a:defRPr>
      </a:lvl4pPr>
      <a:lvl5pPr marL="2050520" marR="0" indent="-442383" algn="l" defTabSz="914400" rtl="1" latinLnBrk="0">
        <a:lnSpc>
          <a:spcPct val="100000"/>
        </a:lnSpc>
        <a:spcBef>
          <a:spcPts val="2000"/>
        </a:spcBef>
        <a:spcAft>
          <a:spcPts val="0"/>
        </a:spcAft>
        <a:buClr>
          <a:srgbClr val="A6A6A6"/>
        </a:buClr>
        <a:buSzPct val="90000"/>
        <a:buFont typeface="Wingdings"/>
        <a:buChar char=""/>
        <a:tabLst/>
        <a:defRPr sz="2400" b="0" i="0" u="none" strike="noStrike" cap="none" spc="0" baseline="0">
          <a:ln>
            <a:noFill/>
          </a:ln>
          <a:solidFill>
            <a:srgbClr val="262626"/>
          </a:solidFill>
          <a:uFillTx/>
          <a:latin typeface="+mn-lt"/>
          <a:ea typeface="+mn-ea"/>
          <a:cs typeface="+mn-cs"/>
          <a:sym typeface="Calibri"/>
        </a:defRPr>
      </a:lvl5pPr>
      <a:lvl6pPr marL="2405592" marR="0" indent="-459317" algn="l" defTabSz="914400" rtl="1" latinLnBrk="0">
        <a:lnSpc>
          <a:spcPct val="100000"/>
        </a:lnSpc>
        <a:spcBef>
          <a:spcPts val="2000"/>
        </a:spcBef>
        <a:spcAft>
          <a:spcPts val="0"/>
        </a:spcAft>
        <a:buClr>
          <a:srgbClr val="A6A6A6"/>
        </a:buClr>
        <a:buSzPct val="90000"/>
        <a:buFont typeface="Wingdings"/>
        <a:buChar char=""/>
        <a:tabLst/>
        <a:defRPr sz="2400" b="0" i="0" u="none" strike="noStrike" cap="none" spc="0" baseline="0">
          <a:ln>
            <a:noFill/>
          </a:ln>
          <a:solidFill>
            <a:srgbClr val="262626"/>
          </a:solidFill>
          <a:uFillTx/>
          <a:latin typeface="+mn-lt"/>
          <a:ea typeface="+mn-ea"/>
          <a:cs typeface="+mn-cs"/>
          <a:sym typeface="Calibri"/>
        </a:defRPr>
      </a:lvl6pPr>
      <a:lvl7pPr marL="2740554" marR="0" indent="-459317" algn="l" defTabSz="914400" rtl="1" latinLnBrk="0">
        <a:lnSpc>
          <a:spcPct val="100000"/>
        </a:lnSpc>
        <a:spcBef>
          <a:spcPts val="2000"/>
        </a:spcBef>
        <a:spcAft>
          <a:spcPts val="0"/>
        </a:spcAft>
        <a:buClr>
          <a:srgbClr val="A6A6A6"/>
        </a:buClr>
        <a:buSzPct val="90000"/>
        <a:buFont typeface="Wingdings"/>
        <a:buChar char=""/>
        <a:tabLst/>
        <a:defRPr sz="2400" b="0" i="0" u="none" strike="noStrike" cap="none" spc="0" baseline="0">
          <a:ln>
            <a:noFill/>
          </a:ln>
          <a:solidFill>
            <a:srgbClr val="262626"/>
          </a:solidFill>
          <a:uFillTx/>
          <a:latin typeface="+mn-lt"/>
          <a:ea typeface="+mn-ea"/>
          <a:cs typeface="+mn-cs"/>
          <a:sym typeface="Calibri"/>
        </a:defRPr>
      </a:lvl7pPr>
      <a:lvl8pPr marL="3085042" marR="0" indent="-459317" algn="l" defTabSz="914400" rtl="1" latinLnBrk="0">
        <a:lnSpc>
          <a:spcPct val="100000"/>
        </a:lnSpc>
        <a:spcBef>
          <a:spcPts val="2000"/>
        </a:spcBef>
        <a:spcAft>
          <a:spcPts val="0"/>
        </a:spcAft>
        <a:buClr>
          <a:srgbClr val="A6A6A6"/>
        </a:buClr>
        <a:buSzPct val="90000"/>
        <a:buFont typeface="Wingdings"/>
        <a:buChar char=""/>
        <a:tabLst/>
        <a:defRPr sz="2400" b="0" i="0" u="none" strike="noStrike" cap="none" spc="0" baseline="0">
          <a:ln>
            <a:noFill/>
          </a:ln>
          <a:solidFill>
            <a:srgbClr val="262626"/>
          </a:solidFill>
          <a:uFillTx/>
          <a:latin typeface="+mn-lt"/>
          <a:ea typeface="+mn-ea"/>
          <a:cs typeface="+mn-cs"/>
          <a:sym typeface="Calibri"/>
        </a:defRPr>
      </a:lvl8pPr>
      <a:lvl9pPr marL="3427942" marR="0" indent="-459317" algn="l" defTabSz="914400" rtl="1" latinLnBrk="0">
        <a:lnSpc>
          <a:spcPct val="100000"/>
        </a:lnSpc>
        <a:spcBef>
          <a:spcPts val="2000"/>
        </a:spcBef>
        <a:spcAft>
          <a:spcPts val="0"/>
        </a:spcAft>
        <a:buClr>
          <a:srgbClr val="A6A6A6"/>
        </a:buClr>
        <a:buSzPct val="90000"/>
        <a:buFont typeface="Wingdings"/>
        <a:buChar char=""/>
        <a:tabLst/>
        <a:defRPr sz="2400" b="0" i="0" u="none" strike="noStrike" cap="none" spc="0" baseline="0">
          <a:ln>
            <a:noFill/>
          </a:ln>
          <a:solidFill>
            <a:srgbClr val="262626"/>
          </a:solidFill>
          <a:uFillTx/>
          <a:latin typeface="+mn-lt"/>
          <a:ea typeface="+mn-ea"/>
          <a:cs typeface="+mn-cs"/>
          <a:sym typeface="Calibri"/>
        </a:defRPr>
      </a:lvl9pPr>
    </p:bodyStyle>
    <p:otherStyle>
      <a:lvl1pPr marL="0" marR="0" indent="0" algn="r" defTabSz="914400" rtl="1" latinLnBrk="0">
        <a:lnSpc>
          <a:spcPct val="100000"/>
        </a:lnSpc>
        <a:spcBef>
          <a:spcPts val="0"/>
        </a:spcBef>
        <a:spcAft>
          <a:spcPts val="0"/>
        </a:spcAft>
        <a:buClrTx/>
        <a:buSzTx/>
        <a:buFontTx/>
        <a:buNone/>
        <a:tabLst/>
        <a:defRPr sz="1400" b="1" i="0" u="none" strike="noStrike" cap="none" spc="0" baseline="0">
          <a:ln>
            <a:noFill/>
          </a:ln>
          <a:solidFill>
            <a:schemeClr val="tx1"/>
          </a:solidFill>
          <a:uFillTx/>
          <a:latin typeface="+mn-lt"/>
          <a:ea typeface="+mn-ea"/>
          <a:cs typeface="+mn-cs"/>
          <a:sym typeface="Calibri"/>
        </a:defRPr>
      </a:lvl1pPr>
      <a:lvl2pPr marL="0" marR="0" indent="457200" algn="r" defTabSz="914400" rtl="1" latinLnBrk="0">
        <a:lnSpc>
          <a:spcPct val="100000"/>
        </a:lnSpc>
        <a:spcBef>
          <a:spcPts val="0"/>
        </a:spcBef>
        <a:spcAft>
          <a:spcPts val="0"/>
        </a:spcAft>
        <a:buClrTx/>
        <a:buSzTx/>
        <a:buFontTx/>
        <a:buNone/>
        <a:tabLst/>
        <a:defRPr sz="1400" b="1" i="0" u="none" strike="noStrike" cap="none" spc="0" baseline="0">
          <a:ln>
            <a:noFill/>
          </a:ln>
          <a:solidFill>
            <a:schemeClr val="tx1"/>
          </a:solidFill>
          <a:uFillTx/>
          <a:latin typeface="+mn-lt"/>
          <a:ea typeface="+mn-ea"/>
          <a:cs typeface="+mn-cs"/>
          <a:sym typeface="Calibri"/>
        </a:defRPr>
      </a:lvl2pPr>
      <a:lvl3pPr marL="0" marR="0" indent="914400" algn="r" defTabSz="914400" rtl="1" latinLnBrk="0">
        <a:lnSpc>
          <a:spcPct val="100000"/>
        </a:lnSpc>
        <a:spcBef>
          <a:spcPts val="0"/>
        </a:spcBef>
        <a:spcAft>
          <a:spcPts val="0"/>
        </a:spcAft>
        <a:buClrTx/>
        <a:buSzTx/>
        <a:buFontTx/>
        <a:buNone/>
        <a:tabLst/>
        <a:defRPr sz="1400" b="1" i="0" u="none" strike="noStrike" cap="none" spc="0" baseline="0">
          <a:ln>
            <a:noFill/>
          </a:ln>
          <a:solidFill>
            <a:schemeClr val="tx1"/>
          </a:solidFill>
          <a:uFillTx/>
          <a:latin typeface="+mn-lt"/>
          <a:ea typeface="+mn-ea"/>
          <a:cs typeface="+mn-cs"/>
          <a:sym typeface="Calibri"/>
        </a:defRPr>
      </a:lvl3pPr>
      <a:lvl4pPr marL="0" marR="0" indent="1371600" algn="r" defTabSz="914400" rtl="1" latinLnBrk="0">
        <a:lnSpc>
          <a:spcPct val="100000"/>
        </a:lnSpc>
        <a:spcBef>
          <a:spcPts val="0"/>
        </a:spcBef>
        <a:spcAft>
          <a:spcPts val="0"/>
        </a:spcAft>
        <a:buClrTx/>
        <a:buSzTx/>
        <a:buFontTx/>
        <a:buNone/>
        <a:tabLst/>
        <a:defRPr sz="1400" b="1" i="0" u="none" strike="noStrike" cap="none" spc="0" baseline="0">
          <a:ln>
            <a:noFill/>
          </a:ln>
          <a:solidFill>
            <a:schemeClr val="tx1"/>
          </a:solidFill>
          <a:uFillTx/>
          <a:latin typeface="+mn-lt"/>
          <a:ea typeface="+mn-ea"/>
          <a:cs typeface="+mn-cs"/>
          <a:sym typeface="Calibri"/>
        </a:defRPr>
      </a:lvl4pPr>
      <a:lvl5pPr marL="0" marR="0" indent="1828800" algn="r" defTabSz="914400" rtl="1" latinLnBrk="0">
        <a:lnSpc>
          <a:spcPct val="100000"/>
        </a:lnSpc>
        <a:spcBef>
          <a:spcPts val="0"/>
        </a:spcBef>
        <a:spcAft>
          <a:spcPts val="0"/>
        </a:spcAft>
        <a:buClrTx/>
        <a:buSzTx/>
        <a:buFontTx/>
        <a:buNone/>
        <a:tabLst/>
        <a:defRPr sz="1400" b="1" i="0" u="none" strike="noStrike" cap="none" spc="0" baseline="0">
          <a:ln>
            <a:noFill/>
          </a:ln>
          <a:solidFill>
            <a:schemeClr val="tx1"/>
          </a:solidFill>
          <a:uFillTx/>
          <a:latin typeface="+mn-lt"/>
          <a:ea typeface="+mn-ea"/>
          <a:cs typeface="+mn-cs"/>
          <a:sym typeface="Calibri"/>
        </a:defRPr>
      </a:lvl5pPr>
      <a:lvl6pPr marL="0" marR="0" indent="2286000" algn="r" defTabSz="914400" rtl="1" latinLnBrk="0">
        <a:lnSpc>
          <a:spcPct val="100000"/>
        </a:lnSpc>
        <a:spcBef>
          <a:spcPts val="0"/>
        </a:spcBef>
        <a:spcAft>
          <a:spcPts val="0"/>
        </a:spcAft>
        <a:buClrTx/>
        <a:buSzTx/>
        <a:buFontTx/>
        <a:buNone/>
        <a:tabLst/>
        <a:defRPr sz="1400" b="1" i="0" u="none" strike="noStrike" cap="none" spc="0" baseline="0">
          <a:ln>
            <a:noFill/>
          </a:ln>
          <a:solidFill>
            <a:schemeClr val="tx1"/>
          </a:solidFill>
          <a:uFillTx/>
          <a:latin typeface="+mn-lt"/>
          <a:ea typeface="+mn-ea"/>
          <a:cs typeface="+mn-cs"/>
          <a:sym typeface="Calibri"/>
        </a:defRPr>
      </a:lvl6pPr>
      <a:lvl7pPr marL="0" marR="0" indent="2743200" algn="r" defTabSz="914400" rtl="1" latinLnBrk="0">
        <a:lnSpc>
          <a:spcPct val="100000"/>
        </a:lnSpc>
        <a:spcBef>
          <a:spcPts val="0"/>
        </a:spcBef>
        <a:spcAft>
          <a:spcPts val="0"/>
        </a:spcAft>
        <a:buClrTx/>
        <a:buSzTx/>
        <a:buFontTx/>
        <a:buNone/>
        <a:tabLst/>
        <a:defRPr sz="1400" b="1" i="0" u="none" strike="noStrike" cap="none" spc="0" baseline="0">
          <a:ln>
            <a:noFill/>
          </a:ln>
          <a:solidFill>
            <a:schemeClr val="tx1"/>
          </a:solidFill>
          <a:uFillTx/>
          <a:latin typeface="+mn-lt"/>
          <a:ea typeface="+mn-ea"/>
          <a:cs typeface="+mn-cs"/>
          <a:sym typeface="Calibri"/>
        </a:defRPr>
      </a:lvl7pPr>
      <a:lvl8pPr marL="0" marR="0" indent="3200400" algn="r" defTabSz="914400" rtl="1" latinLnBrk="0">
        <a:lnSpc>
          <a:spcPct val="100000"/>
        </a:lnSpc>
        <a:spcBef>
          <a:spcPts val="0"/>
        </a:spcBef>
        <a:spcAft>
          <a:spcPts val="0"/>
        </a:spcAft>
        <a:buClrTx/>
        <a:buSzTx/>
        <a:buFontTx/>
        <a:buNone/>
        <a:tabLst/>
        <a:defRPr sz="1400" b="1" i="0" u="none" strike="noStrike" cap="none" spc="0" baseline="0">
          <a:ln>
            <a:noFill/>
          </a:ln>
          <a:solidFill>
            <a:schemeClr val="tx1"/>
          </a:solidFill>
          <a:uFillTx/>
          <a:latin typeface="+mn-lt"/>
          <a:ea typeface="+mn-ea"/>
          <a:cs typeface="+mn-cs"/>
          <a:sym typeface="Calibri"/>
        </a:defRPr>
      </a:lvl8pPr>
      <a:lvl9pPr marL="0" marR="0" indent="3657600" algn="r" defTabSz="914400" rtl="1" latinLnBrk="0">
        <a:lnSpc>
          <a:spcPct val="100000"/>
        </a:lnSpc>
        <a:spcBef>
          <a:spcPts val="0"/>
        </a:spcBef>
        <a:spcAft>
          <a:spcPts val="0"/>
        </a:spcAft>
        <a:buClrTx/>
        <a:buSzTx/>
        <a:buFontTx/>
        <a:buNone/>
        <a:tabLst/>
        <a:defRPr sz="1400" b="1"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 name="Shape 227"/>
          <p:cNvSpPr>
            <a:spLocks noGrp="1"/>
          </p:cNvSpPr>
          <p:nvPr>
            <p:ph type="ctrTitle"/>
          </p:nvPr>
        </p:nvSpPr>
        <p:spPr>
          <a:xfrm>
            <a:off x="421340" y="449005"/>
            <a:ext cx="7808978" cy="1088137"/>
          </a:xfrm>
          <a:prstGeom prst="rect">
            <a:avLst/>
          </a:prstGeom>
        </p:spPr>
        <p:txBody>
          <a:bodyPr/>
          <a:lstStyle>
            <a:lvl1pPr algn="ctr" defTabSz="795527">
              <a:lnSpc>
                <a:spcPts val="4000"/>
              </a:lnSpc>
              <a:defRPr sz="3654" b="1"/>
            </a:lvl1pPr>
          </a:lstStyle>
          <a:p>
            <a:pPr>
              <a:defRPr b="0"/>
            </a:pPr>
            <a:r>
              <a:rPr b="1"/>
              <a:t>أهميه التربية الحركية لطفل ما قبل المدرسة</a:t>
            </a:r>
          </a:p>
        </p:txBody>
      </p:sp>
      <p:sp>
        <p:nvSpPr>
          <p:cNvPr id="228" name="Shape 228"/>
          <p:cNvSpPr>
            <a:spLocks noGrp="1"/>
          </p:cNvSpPr>
          <p:nvPr>
            <p:ph type="subTitle" sz="quarter" idx="1"/>
          </p:nvPr>
        </p:nvSpPr>
        <p:spPr>
          <a:xfrm>
            <a:off x="476205" y="1532427"/>
            <a:ext cx="7754112" cy="484633"/>
          </a:xfrm>
          <a:prstGeom prst="rect">
            <a:avLst/>
          </a:prstGeom>
        </p:spPr>
        <p:txBody>
          <a:bodyPr/>
          <a:lstStyle>
            <a:lvl1pPr rtl="1">
              <a:defRPr/>
            </a:lvl1pPr>
          </a:lstStyle>
          <a:p>
            <a:r>
              <a:t>المحاضرة الثانية </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5" name="Shape 255"/>
          <p:cNvSpPr>
            <a:spLocks noGrp="1"/>
          </p:cNvSpPr>
          <p:nvPr>
            <p:ph type="title"/>
          </p:nvPr>
        </p:nvSpPr>
        <p:spPr>
          <a:xfrm>
            <a:off x="284163" y="630382"/>
            <a:ext cx="8574087" cy="967840"/>
          </a:xfrm>
          <a:prstGeom prst="rect">
            <a:avLst/>
          </a:prstGeom>
        </p:spPr>
        <p:txBody>
          <a:bodyPr/>
          <a:lstStyle/>
          <a:p>
            <a:pPr>
              <a:defRPr>
                <a:solidFill>
                  <a:srgbClr val="BF4D00"/>
                </a:solidFill>
              </a:defRPr>
            </a:pPr>
            <a:r>
              <a:t>قيم التربية الحركية :</a:t>
            </a:r>
          </a:p>
        </p:txBody>
      </p:sp>
      <p:sp>
        <p:nvSpPr>
          <p:cNvPr id="256" name="Shape 256"/>
          <p:cNvSpPr/>
          <p:nvPr/>
        </p:nvSpPr>
        <p:spPr>
          <a:xfrm>
            <a:off x="555643" y="1746466"/>
            <a:ext cx="8153197" cy="688986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lgn="r" rtl="0">
              <a:lnSpc>
                <a:spcPct val="150000"/>
              </a:lnSpc>
              <a:defRPr sz="2400" b="1"/>
            </a:pPr>
            <a:r>
              <a:t>١ـ </a:t>
            </a:r>
            <a:r>
              <a:rPr>
                <a:solidFill>
                  <a:srgbClr val="595959"/>
                </a:solidFill>
              </a:rPr>
              <a:t>خبره النجاح متاحه لكل الاطفال </a:t>
            </a:r>
            <a:r>
              <a:t>,لان الاهداف شخصيه وتختلف من طفل لآخر.</a:t>
            </a:r>
          </a:p>
          <a:p>
            <a:pPr algn="r" rtl="0">
              <a:lnSpc>
                <a:spcPct val="150000"/>
              </a:lnSpc>
              <a:defRPr sz="2400" b="1"/>
            </a:pPr>
            <a:r>
              <a:t>٢ـ </a:t>
            </a:r>
            <a:r>
              <a:rPr>
                <a:solidFill>
                  <a:srgbClr val="595959"/>
                </a:solidFill>
              </a:rPr>
              <a:t>الموقف الاجتماعي التعليمي: </a:t>
            </a:r>
            <a:r>
              <a:t>يخلق حريه وابتكارا وتعبيرا من خلال محاوله الطفل تقديم البدائل والحلول الذاتية بدون خوف من الفشل , كذلك التفاعل الاجتماعي مع الاخيري من  خلال مشاركته الفعالة معهم في المواقف اللعب المختلفة . </a:t>
            </a:r>
          </a:p>
          <a:p>
            <a:pPr algn="r" rtl="0">
              <a:lnSpc>
                <a:spcPct val="150000"/>
              </a:lnSpc>
              <a:defRPr sz="2400" b="1"/>
            </a:pPr>
            <a:r>
              <a:t>٣ـ </a:t>
            </a:r>
            <a:r>
              <a:rPr>
                <a:solidFill>
                  <a:srgbClr val="595959"/>
                </a:solidFill>
              </a:rPr>
              <a:t>الانضباط الفردي: </a:t>
            </a:r>
            <a:r>
              <a:t>حيث يستطيع الطفل اتخاذ القرارات بشكل منفرد ويتعود على تحمل المسئولية كامله عن سلوكه , ويتبع التعليمات المعطاة له .</a:t>
            </a:r>
          </a:p>
          <a:p>
            <a:pPr algn="r" rtl="0">
              <a:lnSpc>
                <a:spcPct val="150000"/>
              </a:lnSpc>
              <a:defRPr sz="2400" b="1"/>
            </a:pPr>
            <a:r>
              <a:t>٤ـ </a:t>
            </a:r>
            <a:r>
              <a:rPr>
                <a:solidFill>
                  <a:srgbClr val="595959"/>
                </a:solidFill>
              </a:rPr>
              <a:t>الرضا والنتائج السارة: </a:t>
            </a:r>
            <a:r>
              <a:t>من خلال اندماج الأطفال في عمليات التعلم والأداء الحركي المناسب.</a:t>
            </a: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 name="Shape 258"/>
          <p:cNvSpPr>
            <a:spLocks noGrp="1"/>
          </p:cNvSpPr>
          <p:nvPr>
            <p:ph type="title"/>
          </p:nvPr>
        </p:nvSpPr>
        <p:spPr>
          <a:xfrm>
            <a:off x="0" y="751335"/>
            <a:ext cx="8574087" cy="967839"/>
          </a:xfrm>
          <a:prstGeom prst="rect">
            <a:avLst/>
          </a:prstGeom>
        </p:spPr>
        <p:txBody>
          <a:bodyPr/>
          <a:lstStyle>
            <a:lvl1pPr>
              <a:defRPr sz="3200" b="1">
                <a:solidFill>
                  <a:srgbClr val="BF4D00"/>
                </a:solidFill>
              </a:defRPr>
            </a:lvl1pPr>
          </a:lstStyle>
          <a:p>
            <a:pPr>
              <a:defRPr b="0"/>
            </a:pPr>
            <a:r>
              <a:rPr b="1"/>
              <a:t>الاغراض التي يمكن أن تشتق من قيم التربية الحركية </a:t>
            </a:r>
          </a:p>
        </p:txBody>
      </p:sp>
      <p:sp>
        <p:nvSpPr>
          <p:cNvPr id="259" name="Shape 259"/>
          <p:cNvSpPr/>
          <p:nvPr/>
        </p:nvSpPr>
        <p:spPr>
          <a:xfrm>
            <a:off x="582087" y="1719174"/>
            <a:ext cx="8150753" cy="6595223"/>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lgn="r" rtl="0">
              <a:defRPr sz="2600"/>
            </a:pPr>
            <a:r>
              <a:t>1\خبرة التمتع بالحركة. </a:t>
            </a:r>
          </a:p>
          <a:p>
            <a:pPr algn="r" rtl="0">
              <a:defRPr sz="2600"/>
            </a:pPr>
            <a:r>
              <a:t>2\حل المشكلات.</a:t>
            </a:r>
          </a:p>
          <a:p>
            <a:pPr algn="r" rtl="0">
              <a:defRPr sz="2600"/>
            </a:pPr>
            <a:r>
              <a:t>3\ تنمية فهم الحركة. </a:t>
            </a:r>
          </a:p>
          <a:p>
            <a:pPr algn="r" rtl="0">
              <a:defRPr sz="2600"/>
            </a:pPr>
            <a:r>
              <a:t>4\الخبرة الحركية في حد ذاتها تضيف الكثير الى الطفل ( معارف , معلومات , خبرات حيه من خلال التفاعل الجماعي).</a:t>
            </a:r>
          </a:p>
          <a:p>
            <a:pPr algn="r" rtl="0">
              <a:defRPr sz="2600"/>
            </a:pPr>
            <a:r>
              <a:t>5\ فهم مفردات العمل الحركي .</a:t>
            </a:r>
          </a:p>
          <a:p>
            <a:pPr algn="r" rtl="0">
              <a:defRPr sz="2600"/>
            </a:pPr>
            <a:r>
              <a:t>6\تحليل عناصر الحركة بصفة عامة كخطوة أساسية في تحليل المهارة الحركية.</a:t>
            </a:r>
          </a:p>
          <a:p>
            <a:pPr algn="r" rtl="0">
              <a:defRPr sz="2600"/>
            </a:pPr>
            <a:r>
              <a:t>7\معرفة عناصر المهارات الحركية مثل </a:t>
            </a:r>
            <a:r>
              <a:rPr>
                <a:solidFill>
                  <a:srgbClr val="BF4D00"/>
                </a:solidFill>
              </a:rPr>
              <a:t>( الفراغ –الزمن – القوه – الانسيابية في أداء الحركة )</a:t>
            </a:r>
            <a:r>
              <a:t>.</a:t>
            </a:r>
          </a:p>
          <a:p>
            <a:pPr algn="r" rtl="0">
              <a:defRPr sz="2800" b="1">
                <a:solidFill>
                  <a:srgbClr val="FF0000"/>
                </a:solidFill>
              </a:defRPr>
            </a:pPr>
            <a:r>
              <a:t>كيف تتحقق هذه الأغراض؟  </a:t>
            </a:r>
          </a:p>
          <a:p>
            <a:pPr algn="r" rtl="0">
              <a:defRPr sz="2400" b="1">
                <a:solidFill>
                  <a:srgbClr val="739900"/>
                </a:solidFill>
              </a:defRPr>
            </a:pPr>
            <a:r>
              <a:t>تتحقق أغراض التربية الحركية كما تقول لوثر من خلال إثارة الأطفال في مواقف بيئية مليئة بالتعليمات والإرشادات معتمداً على فكرة الاندفاع او الرغبة الوقتية.</a:t>
            </a: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2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9" grpId="1" animBg="1" advAuto="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 name="Shape 261"/>
          <p:cNvSpPr>
            <a:spLocks noGrp="1"/>
          </p:cNvSpPr>
          <p:nvPr>
            <p:ph type="title"/>
          </p:nvPr>
        </p:nvSpPr>
        <p:spPr>
          <a:xfrm>
            <a:off x="284163" y="630382"/>
            <a:ext cx="8574087" cy="967840"/>
          </a:xfrm>
          <a:prstGeom prst="rect">
            <a:avLst/>
          </a:prstGeom>
        </p:spPr>
        <p:txBody>
          <a:bodyPr/>
          <a:lstStyle/>
          <a:p>
            <a:pPr>
              <a:defRPr>
                <a:solidFill>
                  <a:srgbClr val="739900"/>
                </a:solidFill>
              </a:defRPr>
            </a:pPr>
            <a:r>
              <a:rPr b="1"/>
              <a:t>علاقة التربية الحركية بالعلوم الأخرى </a:t>
            </a:r>
            <a:r>
              <a:t>:</a:t>
            </a:r>
          </a:p>
        </p:txBody>
      </p:sp>
      <p:sp>
        <p:nvSpPr>
          <p:cNvPr id="262" name="Shape 262"/>
          <p:cNvSpPr/>
          <p:nvPr/>
        </p:nvSpPr>
        <p:spPr>
          <a:xfrm>
            <a:off x="495904" y="1781738"/>
            <a:ext cx="8236857" cy="5811745"/>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lgn="r" rtl="0">
              <a:defRPr sz="2800" b="1">
                <a:solidFill>
                  <a:srgbClr val="800000"/>
                </a:solidFill>
              </a:defRPr>
            </a:pPr>
            <a:r>
              <a:t>التربية الحركية مدخل فعال ذات صلة قوية بالعلوم التربوية الاخرى ..</a:t>
            </a:r>
          </a:p>
          <a:p>
            <a:pPr algn="r" rtl="0">
              <a:defRPr sz="4000" b="1">
                <a:solidFill>
                  <a:srgbClr val="739900"/>
                </a:solidFill>
              </a:defRPr>
            </a:pPr>
            <a:r>
              <a:t>لماذا؟</a:t>
            </a:r>
          </a:p>
          <a:p>
            <a:pPr algn="r" rtl="0">
              <a:lnSpc>
                <a:spcPct val="120000"/>
              </a:lnSpc>
              <a:defRPr sz="2800" b="1"/>
            </a:pPr>
            <a:r>
              <a:t>نظراً لما تحدثه انشطتها المختلفة من متعة وجاذبية للطفل.</a:t>
            </a:r>
          </a:p>
          <a:p>
            <a:pPr algn="r" rtl="0">
              <a:lnSpc>
                <a:spcPct val="120000"/>
              </a:lnSpc>
              <a:defRPr sz="2800" b="1">
                <a:solidFill>
                  <a:srgbClr val="BF4D00"/>
                </a:solidFill>
              </a:defRPr>
            </a:pPr>
            <a:endParaRPr/>
          </a:p>
          <a:p>
            <a:pPr algn="r" rtl="0">
              <a:lnSpc>
                <a:spcPct val="120000"/>
              </a:lnSpc>
              <a:defRPr sz="2800" b="1">
                <a:solidFill>
                  <a:srgbClr val="BF4D00"/>
                </a:solidFill>
              </a:defRPr>
            </a:pPr>
            <a:r>
              <a:t>لذلك فإن استغلال هذه الطاقة المبدعة يكمن في تعلم نشاط هادف ٬قائم على تخطيط تربوي منظم.</a:t>
            </a:r>
          </a:p>
          <a:p>
            <a:pPr algn="r" rtl="0">
              <a:lnSpc>
                <a:spcPct val="120000"/>
              </a:lnSpc>
              <a:defRPr sz="2800" b="1"/>
            </a:pPr>
            <a:r>
              <a:t> لأن التربية الحركية يمكن استخدامها بصورة كلية في تعلم العلوم التربوية الأخرى , وإخراج هذه العلوم من حيز الجمود إلى حيز الحركة الطبيعية الشيقة والممتعة للطفل .</a:t>
            </a: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26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iterate>
                                    <p:tmAbs val="0"/>
                                  </p:iterate>
                                  <p:childTnLst>
                                    <p:set>
                                      <p:cBhvr>
                                        <p:cTn id="10" fill="hold"/>
                                        <p:tgtEl>
                                          <p:spTgt spid="262">
                                            <p:txEl>
                                              <p:pRg st="2" end="2"/>
                                            </p:txEl>
                                          </p:spTgt>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grpId="1" nodeType="afterEffect">
                                  <p:stCondLst>
                                    <p:cond delay="0"/>
                                  </p:stCondLst>
                                  <p:iterate>
                                    <p:tmAbs val="0"/>
                                  </p:iterate>
                                  <p:childTnLst>
                                    <p:set>
                                      <p:cBhvr>
                                        <p:cTn id="13" fill="hold"/>
                                        <p:tgtEl>
                                          <p:spTgt spid="262">
                                            <p:txEl>
                                              <p:pRg st="3" end="3"/>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1" nodeType="clickEffect">
                                  <p:stCondLst>
                                    <p:cond delay="0"/>
                                  </p:stCondLst>
                                  <p:iterate>
                                    <p:tmAbs val="0"/>
                                  </p:iterate>
                                  <p:childTnLst>
                                    <p:set>
                                      <p:cBhvr>
                                        <p:cTn id="17" fill="hold"/>
                                        <p:tgtEl>
                                          <p:spTgt spid="262">
                                            <p:txEl>
                                              <p:pRg st="4" end="4"/>
                                            </p:txEl>
                                          </p:spTgt>
                                        </p:tgtEl>
                                        <p:attrNameLst>
                                          <p:attrName>style.visibility</p:attrName>
                                        </p:attrNameLst>
                                      </p:cBhvr>
                                      <p:to>
                                        <p:strVal val="visible"/>
                                      </p:to>
                                    </p:set>
                                  </p:childTnLst>
                                </p:cTn>
                              </p:par>
                            </p:childTnLst>
                          </p:cTn>
                        </p:par>
                        <p:par>
                          <p:cTn id="18" fill="hold">
                            <p:stCondLst>
                              <p:cond delay="0"/>
                            </p:stCondLst>
                            <p:childTnLst>
                              <p:par>
                                <p:cTn id="19" presetID="1" presetClass="entr" presetSubtype="0" fill="hold" grpId="1" nodeType="afterEffect">
                                  <p:stCondLst>
                                    <p:cond delay="0"/>
                                  </p:stCondLst>
                                  <p:iterate>
                                    <p:tmAbs val="0"/>
                                  </p:iterate>
                                  <p:childTnLst>
                                    <p:set>
                                      <p:cBhvr>
                                        <p:cTn id="20" fill="hold"/>
                                        <p:tgtEl>
                                          <p:spTgt spid="26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2" grpId="1" build="p" bldLvl="5" animBg="1" advAuto="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 name="Shape 264"/>
          <p:cNvSpPr>
            <a:spLocks noGrp="1"/>
          </p:cNvSpPr>
          <p:nvPr>
            <p:ph type="title"/>
          </p:nvPr>
        </p:nvSpPr>
        <p:spPr>
          <a:xfrm>
            <a:off x="261015" y="1398800"/>
            <a:ext cx="8360241" cy="1379554"/>
          </a:xfrm>
          <a:prstGeom prst="rect">
            <a:avLst/>
          </a:prstGeom>
        </p:spPr>
        <p:txBody>
          <a:bodyPr/>
          <a:lstStyle>
            <a:lvl1pPr algn="ctr" defTabSz="841247">
              <a:defRPr sz="3680"/>
            </a:lvl1pPr>
          </a:lstStyle>
          <a:p>
            <a:r>
              <a:t>ما هي العلوم التي من الممكن تعلمها من خلال الألعاب الحركية؟ وكيف ؟</a:t>
            </a:r>
          </a:p>
        </p:txBody>
      </p:sp>
      <p:sp>
        <p:nvSpPr>
          <p:cNvPr id="265" name="Shape 265"/>
          <p:cNvSpPr/>
          <p:nvPr/>
        </p:nvSpPr>
        <p:spPr>
          <a:xfrm>
            <a:off x="685040" y="4656268"/>
            <a:ext cx="7850784" cy="1983069"/>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p>
            <a:pPr algn="ctr" rtl="0">
              <a:defRPr sz="3600" b="1"/>
            </a:pPr>
            <a:r>
              <a:t>نشاط.. </a:t>
            </a:r>
          </a:p>
          <a:p>
            <a:pPr algn="ctr" rtl="0">
              <a:defRPr sz="3600" b="1"/>
            </a:pPr>
            <a:r>
              <a:t>فكري مع زميلتك في لعبة حركية ؟</a:t>
            </a:r>
          </a:p>
          <a:p>
            <a:pPr algn="ctr" rtl="0">
              <a:defRPr sz="3600" b="1"/>
            </a:pPr>
            <a:r>
              <a:t> وماهي العلوم التي يستفيدها الطفل منها؟</a:t>
            </a: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265">
                                            <p:bg/>
                                          </p:spTgt>
                                        </p:tgtEl>
                                        <p:attrNameLst>
                                          <p:attrName>style.visibility</p:attrName>
                                        </p:attrNameLst>
                                      </p:cBhvr>
                                      <p:to>
                                        <p:strVal val="visible"/>
                                      </p:to>
                                    </p:set>
                                  </p:childTnLst>
                                </p:cTn>
                              </p:par>
                              <p:par>
                                <p:cTn id="7" presetID="1" presetClass="entr" presetSubtype="0" fill="hold" grpId="1" nodeType="withEffect">
                                  <p:stCondLst>
                                    <p:cond delay="0"/>
                                  </p:stCondLst>
                                  <p:iterate>
                                    <p:tmAbs val="0"/>
                                  </p:iterate>
                                  <p:childTnLst>
                                    <p:set>
                                      <p:cBhvr>
                                        <p:cTn id="8" fill="hold"/>
                                        <p:tgtEl>
                                          <p:spTgt spid="265">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iterate>
                                    <p:tmAbs val="0"/>
                                  </p:iterate>
                                  <p:childTnLst>
                                    <p:set>
                                      <p:cBhvr>
                                        <p:cTn id="12" fill="hold"/>
                                        <p:tgtEl>
                                          <p:spTgt spid="265">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iterate>
                                    <p:tmAbs val="0"/>
                                  </p:iterate>
                                  <p:childTnLst>
                                    <p:set>
                                      <p:cBhvr>
                                        <p:cTn id="16" fill="hold"/>
                                        <p:tgtEl>
                                          <p:spTgt spid="26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5" grpId="1" build="p" bldLvl="5" animBg="1" advAuto="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 name="Shape 267"/>
          <p:cNvSpPr>
            <a:spLocks noGrp="1"/>
          </p:cNvSpPr>
          <p:nvPr>
            <p:ph type="title"/>
          </p:nvPr>
        </p:nvSpPr>
        <p:spPr>
          <a:xfrm>
            <a:off x="526530" y="2056409"/>
            <a:ext cx="7772401" cy="1051561"/>
          </a:xfrm>
          <a:prstGeom prst="rect">
            <a:avLst/>
          </a:prstGeom>
        </p:spPr>
        <p:txBody>
          <a:bodyPr/>
          <a:lstStyle>
            <a:lvl1pPr algn="ctr" defTabSz="649223">
              <a:defRPr sz="2768" b="1">
                <a:solidFill>
                  <a:srgbClr val="BF4D00"/>
                </a:solidFill>
              </a:defRPr>
            </a:lvl1pPr>
          </a:lstStyle>
          <a:p>
            <a:pPr>
              <a:defRPr b="0"/>
            </a:pPr>
            <a:r>
              <a:rPr b="1"/>
              <a:t>وفيما يأتي عرض نماذج من الأنشطة التي يمكن تنفيذها من خلال برامج التربية الحركية</a:t>
            </a: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 name="Shape 269"/>
          <p:cNvSpPr>
            <a:spLocks noGrp="1"/>
          </p:cNvSpPr>
          <p:nvPr>
            <p:ph type="title"/>
          </p:nvPr>
        </p:nvSpPr>
        <p:spPr>
          <a:xfrm>
            <a:off x="182865" y="668319"/>
            <a:ext cx="8574087" cy="967839"/>
          </a:xfrm>
          <a:prstGeom prst="rect">
            <a:avLst/>
          </a:prstGeom>
        </p:spPr>
        <p:txBody>
          <a:bodyPr/>
          <a:lstStyle/>
          <a:p>
            <a:pPr>
              <a:defRPr sz="3600">
                <a:solidFill>
                  <a:srgbClr val="BF4D00"/>
                </a:solidFill>
              </a:defRPr>
            </a:pPr>
            <a:r>
              <a:t>١ـ٥ تعليم مبادئ اللغة العربية من خلال الحركة :</a:t>
            </a:r>
          </a:p>
        </p:txBody>
      </p:sp>
      <p:sp>
        <p:nvSpPr>
          <p:cNvPr id="270" name="Shape 270"/>
          <p:cNvSpPr/>
          <p:nvPr/>
        </p:nvSpPr>
        <p:spPr>
          <a:xfrm>
            <a:off x="495905" y="1997838"/>
            <a:ext cx="8261047" cy="674335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lgn="r" rtl="0">
              <a:lnSpc>
                <a:spcPct val="120000"/>
              </a:lnSpc>
              <a:defRPr sz="3200"/>
            </a:pPr>
            <a:r>
              <a:t>1\ تنطق كلمات تعبر عن الاتجاهات من خلال الحركة :</a:t>
            </a:r>
          </a:p>
          <a:p>
            <a:pPr algn="r" rtl="0">
              <a:lnSpc>
                <a:spcPct val="120000"/>
              </a:lnSpc>
              <a:defRPr sz="3200">
                <a:solidFill>
                  <a:srgbClr val="739900"/>
                </a:solidFill>
              </a:defRPr>
            </a:pPr>
            <a:r>
              <a:t>(شمال ,جنوب , شرق , غرب , فوق , تحت ’امام , خلف...)</a:t>
            </a:r>
          </a:p>
          <a:p>
            <a:pPr algn="r" rtl="0">
              <a:lnSpc>
                <a:spcPct val="120000"/>
              </a:lnSpc>
              <a:defRPr sz="3200"/>
            </a:pPr>
            <a:r>
              <a:t>2\رسم الأحرف على الأرض والتعبير عنها  بمهارات الانتقال.</a:t>
            </a:r>
          </a:p>
          <a:p>
            <a:pPr algn="r" rtl="0">
              <a:lnSpc>
                <a:spcPct val="120000"/>
              </a:lnSpc>
              <a:defRPr sz="3200"/>
            </a:pPr>
            <a:r>
              <a:t>3\نطق الحركات المؤدّاة. </a:t>
            </a:r>
          </a:p>
          <a:p>
            <a:pPr algn="r" rtl="0">
              <a:lnSpc>
                <a:spcPct val="120000"/>
              </a:lnSpc>
              <a:defRPr sz="3200"/>
            </a:pPr>
            <a:r>
              <a:t>4\ تمثيل الكلمات المكتوبة بالحركة </a:t>
            </a:r>
            <a:r>
              <a:rPr>
                <a:solidFill>
                  <a:srgbClr val="739900"/>
                </a:solidFill>
              </a:rPr>
              <a:t>(طيران الطيور ,سير الحيوانات ...)</a:t>
            </a:r>
          </a:p>
          <a:p>
            <a:pPr algn="r" rtl="0">
              <a:lnSpc>
                <a:spcPct val="120000"/>
              </a:lnSpc>
              <a:defRPr sz="3200"/>
            </a:pPr>
            <a:r>
              <a:t>5\أداء حركات تصف أفعال أو سلوك معين :</a:t>
            </a:r>
          </a:p>
          <a:p>
            <a:pPr algn="r" rtl="0">
              <a:lnSpc>
                <a:spcPct val="120000"/>
              </a:lnSpc>
              <a:defRPr sz="3200">
                <a:solidFill>
                  <a:srgbClr val="739900"/>
                </a:solidFill>
              </a:defRPr>
            </a:pPr>
            <a:r>
              <a:t>(يمشي , يجري ,يجلس ...)</a:t>
            </a: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270">
                                            <p:bg/>
                                          </p:spTgt>
                                        </p:tgtEl>
                                        <p:attrNameLst>
                                          <p:attrName>style.visibility</p:attrName>
                                        </p:attrNameLst>
                                      </p:cBhvr>
                                      <p:to>
                                        <p:strVal val="visible"/>
                                      </p:to>
                                    </p:set>
                                  </p:childTnLst>
                                </p:cTn>
                              </p:par>
                              <p:par>
                                <p:cTn id="7" presetID="1" presetClass="entr" presetSubtype="0" fill="hold" grpId="1" nodeType="withEffect">
                                  <p:stCondLst>
                                    <p:cond delay="0"/>
                                  </p:stCondLst>
                                  <p:iterate>
                                    <p:tmAbs val="0"/>
                                  </p:iterate>
                                  <p:childTnLst>
                                    <p:set>
                                      <p:cBhvr>
                                        <p:cTn id="8" fill="hold"/>
                                        <p:tgtEl>
                                          <p:spTgt spid="270">
                                            <p:txEl>
                                              <p:pRg st="0" end="0"/>
                                            </p:txEl>
                                          </p:spTgt>
                                        </p:tgtEl>
                                        <p:attrNameLst>
                                          <p:attrName>style.visibility</p:attrName>
                                        </p:attrNameLst>
                                      </p:cBhvr>
                                      <p:to>
                                        <p:strVal val="visible"/>
                                      </p:to>
                                    </p:set>
                                  </p:childTnLst>
                                </p:cTn>
                              </p:par>
                            </p:childTnLst>
                          </p:cTn>
                        </p:par>
                        <p:par>
                          <p:cTn id="9" fill="hold">
                            <p:stCondLst>
                              <p:cond delay="0"/>
                            </p:stCondLst>
                            <p:childTnLst>
                              <p:par>
                                <p:cTn id="10" presetID="1" presetClass="entr" presetSubtype="0" fill="hold" grpId="1" nodeType="afterEffect">
                                  <p:stCondLst>
                                    <p:cond delay="0"/>
                                  </p:stCondLst>
                                  <p:iterate>
                                    <p:tmAbs val="0"/>
                                  </p:iterate>
                                  <p:childTnLst>
                                    <p:set>
                                      <p:cBhvr>
                                        <p:cTn id="11" fill="hold"/>
                                        <p:tgtEl>
                                          <p:spTgt spid="270">
                                            <p:txEl>
                                              <p:pRg st="1" end="1"/>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1" nodeType="clickEffect">
                                  <p:stCondLst>
                                    <p:cond delay="0"/>
                                  </p:stCondLst>
                                  <p:iterate>
                                    <p:tmAbs val="0"/>
                                  </p:iterate>
                                  <p:childTnLst>
                                    <p:set>
                                      <p:cBhvr>
                                        <p:cTn id="15" fill="hold"/>
                                        <p:tgtEl>
                                          <p:spTgt spid="270">
                                            <p:txEl>
                                              <p:pRg st="2" end="2"/>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1" nodeType="clickEffect">
                                  <p:stCondLst>
                                    <p:cond delay="0"/>
                                  </p:stCondLst>
                                  <p:iterate>
                                    <p:tmAbs val="0"/>
                                  </p:iterate>
                                  <p:childTnLst>
                                    <p:set>
                                      <p:cBhvr>
                                        <p:cTn id="19" fill="hold"/>
                                        <p:tgtEl>
                                          <p:spTgt spid="270">
                                            <p:txEl>
                                              <p:pRg st="3" end="3"/>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1" nodeType="clickEffect">
                                  <p:stCondLst>
                                    <p:cond delay="0"/>
                                  </p:stCondLst>
                                  <p:iterate>
                                    <p:tmAbs val="0"/>
                                  </p:iterate>
                                  <p:childTnLst>
                                    <p:set>
                                      <p:cBhvr>
                                        <p:cTn id="23" fill="hold"/>
                                        <p:tgtEl>
                                          <p:spTgt spid="270">
                                            <p:txEl>
                                              <p:pRg st="4" end="4"/>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1" nodeType="clickEffect">
                                  <p:stCondLst>
                                    <p:cond delay="0"/>
                                  </p:stCondLst>
                                  <p:iterate>
                                    <p:tmAbs val="0"/>
                                  </p:iterate>
                                  <p:childTnLst>
                                    <p:set>
                                      <p:cBhvr>
                                        <p:cTn id="27" fill="hold"/>
                                        <p:tgtEl>
                                          <p:spTgt spid="270">
                                            <p:txEl>
                                              <p:pRg st="5" end="5"/>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1" nodeType="clickEffect">
                                  <p:stCondLst>
                                    <p:cond delay="0"/>
                                  </p:stCondLst>
                                  <p:iterate>
                                    <p:tmAbs val="0"/>
                                  </p:iterate>
                                  <p:childTnLst>
                                    <p:set>
                                      <p:cBhvr>
                                        <p:cTn id="31" fill="hold"/>
                                        <p:tgtEl>
                                          <p:spTgt spid="27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0" grpId="1" build="p" bldLvl="5" animBg="1" advAuto="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 name="Shape 272"/>
          <p:cNvSpPr>
            <a:spLocks noGrp="1"/>
          </p:cNvSpPr>
          <p:nvPr>
            <p:ph type="title"/>
          </p:nvPr>
        </p:nvSpPr>
        <p:spPr>
          <a:xfrm>
            <a:off x="284163" y="533618"/>
            <a:ext cx="8574087" cy="967840"/>
          </a:xfrm>
          <a:prstGeom prst="rect">
            <a:avLst/>
          </a:prstGeom>
        </p:spPr>
        <p:txBody>
          <a:bodyPr/>
          <a:lstStyle/>
          <a:p>
            <a:pPr rtl="1">
              <a:defRPr/>
            </a:pPr>
            <a:r>
              <a:t>٢ـ ٥ تعلم مبادئ الحساب من خلال الحركة :</a:t>
            </a:r>
          </a:p>
        </p:txBody>
      </p:sp>
      <p:sp>
        <p:nvSpPr>
          <p:cNvPr id="273" name="Shape 273"/>
          <p:cNvSpPr/>
          <p:nvPr/>
        </p:nvSpPr>
        <p:spPr>
          <a:xfrm>
            <a:off x="979714" y="1862407"/>
            <a:ext cx="7523237" cy="5523732"/>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lgn="r" rtl="0">
              <a:lnSpc>
                <a:spcPct val="130000"/>
              </a:lnSpc>
              <a:defRPr sz="2800" b="1">
                <a:solidFill>
                  <a:srgbClr val="730000"/>
                </a:solidFill>
              </a:defRPr>
            </a:pPr>
            <a:r>
              <a:t>1\أداء الرقم بالحركة:</a:t>
            </a:r>
          </a:p>
          <a:p>
            <a:pPr algn="r" rtl="0">
              <a:lnSpc>
                <a:spcPct val="130000"/>
              </a:lnSpc>
              <a:defRPr sz="2800" b="1"/>
            </a:pPr>
            <a:r>
              <a:t> مثل (مشي 4 خطوات أو جري 3 خطوات  أو القفز خطوتين)</a:t>
            </a:r>
          </a:p>
          <a:p>
            <a:pPr algn="r" rtl="0">
              <a:lnSpc>
                <a:spcPct val="130000"/>
              </a:lnSpc>
              <a:defRPr sz="2800"/>
            </a:pPr>
            <a:endParaRPr/>
          </a:p>
          <a:p>
            <a:pPr algn="r" rtl="0">
              <a:lnSpc>
                <a:spcPct val="130000"/>
              </a:lnSpc>
              <a:defRPr sz="2800" b="1">
                <a:solidFill>
                  <a:srgbClr val="730000"/>
                </a:solidFill>
              </a:defRPr>
            </a:pPr>
            <a:r>
              <a:t>2\رسم الأرقام بأجزاء الجسم :</a:t>
            </a:r>
          </a:p>
          <a:p>
            <a:pPr algn="r" rtl="0">
              <a:lnSpc>
                <a:spcPct val="130000"/>
              </a:lnSpc>
              <a:defRPr sz="2800" b="1"/>
            </a:pPr>
            <a:r>
              <a:t>مثل(الأصابع او الأذرع او الأقدام )</a:t>
            </a:r>
          </a:p>
          <a:p>
            <a:pPr algn="r" rtl="0">
              <a:lnSpc>
                <a:spcPct val="130000"/>
              </a:lnSpc>
              <a:defRPr sz="2800"/>
            </a:pPr>
            <a:endParaRPr/>
          </a:p>
          <a:p>
            <a:pPr algn="r" rtl="0">
              <a:lnSpc>
                <a:spcPct val="130000"/>
              </a:lnSpc>
              <a:defRPr sz="2800" b="1">
                <a:solidFill>
                  <a:srgbClr val="730000"/>
                </a:solidFill>
              </a:defRPr>
            </a:pPr>
            <a:r>
              <a:t>3\أداء تعبيرات حركية تدل على المقياس:</a:t>
            </a:r>
          </a:p>
          <a:p>
            <a:pPr algn="r" rtl="0">
              <a:lnSpc>
                <a:spcPct val="130000"/>
              </a:lnSpc>
              <a:defRPr sz="2800" b="1"/>
            </a:pPr>
            <a:r>
              <a:t> مثل (طويل , قصير , أطول , اقصر)</a:t>
            </a: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273">
                                            <p:bg/>
                                          </p:spTgt>
                                        </p:tgtEl>
                                        <p:attrNameLst>
                                          <p:attrName>style.visibility</p:attrName>
                                        </p:attrNameLst>
                                      </p:cBhvr>
                                      <p:to>
                                        <p:strVal val="visible"/>
                                      </p:to>
                                    </p:set>
                                  </p:childTnLst>
                                </p:cTn>
                              </p:par>
                              <p:par>
                                <p:cTn id="7" presetID="1" presetClass="entr" presetSubtype="0" fill="hold" grpId="1" nodeType="withEffect">
                                  <p:stCondLst>
                                    <p:cond delay="0"/>
                                  </p:stCondLst>
                                  <p:iterate>
                                    <p:tmAbs val="0"/>
                                  </p:iterate>
                                  <p:childTnLst>
                                    <p:set>
                                      <p:cBhvr>
                                        <p:cTn id="8" fill="hold"/>
                                        <p:tgtEl>
                                          <p:spTgt spid="27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iterate>
                                    <p:tmAbs val="0"/>
                                  </p:iterate>
                                  <p:childTnLst>
                                    <p:set>
                                      <p:cBhvr>
                                        <p:cTn id="12" fill="hold"/>
                                        <p:tgtEl>
                                          <p:spTgt spid="273">
                                            <p:txEl>
                                              <p:pRg st="1" end="1"/>
                                            </p:txEl>
                                          </p:spTgt>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grpId="1" nodeType="afterEffect">
                                  <p:stCondLst>
                                    <p:cond delay="0"/>
                                  </p:stCondLst>
                                  <p:iterate>
                                    <p:tmAbs val="0"/>
                                  </p:iterate>
                                  <p:childTnLst>
                                    <p:set>
                                      <p:cBhvr>
                                        <p:cTn id="15" fill="hold"/>
                                        <p:tgtEl>
                                          <p:spTgt spid="273">
                                            <p:txEl>
                                              <p:pRg st="2" end="2"/>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1" nodeType="clickEffect">
                                  <p:stCondLst>
                                    <p:cond delay="0"/>
                                  </p:stCondLst>
                                  <p:iterate>
                                    <p:tmAbs val="0"/>
                                  </p:iterate>
                                  <p:childTnLst>
                                    <p:set>
                                      <p:cBhvr>
                                        <p:cTn id="19" fill="hold"/>
                                        <p:tgtEl>
                                          <p:spTgt spid="273">
                                            <p:txEl>
                                              <p:pRg st="3" end="3"/>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1" nodeType="clickEffect">
                                  <p:stCondLst>
                                    <p:cond delay="0"/>
                                  </p:stCondLst>
                                  <p:iterate>
                                    <p:tmAbs val="0"/>
                                  </p:iterate>
                                  <p:childTnLst>
                                    <p:set>
                                      <p:cBhvr>
                                        <p:cTn id="23" fill="hold"/>
                                        <p:tgtEl>
                                          <p:spTgt spid="273">
                                            <p:txEl>
                                              <p:pRg st="4" end="4"/>
                                            </p:txEl>
                                          </p:spTgt>
                                        </p:tgtEl>
                                        <p:attrNameLst>
                                          <p:attrName>style.visibility</p:attrName>
                                        </p:attrNameLst>
                                      </p:cBhvr>
                                      <p:to>
                                        <p:strVal val="visible"/>
                                      </p:to>
                                    </p:set>
                                  </p:childTnLst>
                                </p:cTn>
                              </p:par>
                            </p:childTnLst>
                          </p:cTn>
                        </p:par>
                        <p:par>
                          <p:cTn id="24" fill="hold">
                            <p:stCondLst>
                              <p:cond delay="0"/>
                            </p:stCondLst>
                            <p:childTnLst>
                              <p:par>
                                <p:cTn id="25" presetID="1" presetClass="entr" presetSubtype="0" fill="hold" grpId="1" nodeType="afterEffect">
                                  <p:stCondLst>
                                    <p:cond delay="0"/>
                                  </p:stCondLst>
                                  <p:iterate>
                                    <p:tmAbs val="0"/>
                                  </p:iterate>
                                  <p:childTnLst>
                                    <p:set>
                                      <p:cBhvr>
                                        <p:cTn id="26" fill="hold"/>
                                        <p:tgtEl>
                                          <p:spTgt spid="27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iterate>
                                    <p:tmAbs val="0"/>
                                  </p:iterate>
                                  <p:childTnLst>
                                    <p:set>
                                      <p:cBhvr>
                                        <p:cTn id="30" fill="hold"/>
                                        <p:tgtEl>
                                          <p:spTgt spid="27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1" nodeType="clickEffect">
                                  <p:stCondLst>
                                    <p:cond delay="0"/>
                                  </p:stCondLst>
                                  <p:iterate>
                                    <p:tmAbs val="0"/>
                                  </p:iterate>
                                  <p:childTnLst>
                                    <p:set>
                                      <p:cBhvr>
                                        <p:cTn id="34" fill="hold"/>
                                        <p:tgtEl>
                                          <p:spTgt spid="27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3" grpId="1" build="p" bldLvl="5" animBg="1" advAuto="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 name="Shape 275"/>
          <p:cNvSpPr>
            <a:spLocks noGrp="1"/>
          </p:cNvSpPr>
          <p:nvPr>
            <p:ph type="title"/>
          </p:nvPr>
        </p:nvSpPr>
        <p:spPr>
          <a:xfrm>
            <a:off x="0" y="743974"/>
            <a:ext cx="8574087" cy="967840"/>
          </a:xfrm>
          <a:prstGeom prst="rect">
            <a:avLst/>
          </a:prstGeom>
        </p:spPr>
        <p:txBody>
          <a:bodyPr/>
          <a:lstStyle/>
          <a:p>
            <a:pPr defTabSz="585215" rtl="1">
              <a:defRPr sz="2688"/>
            </a:pPr>
            <a:r>
              <a:t> ٣ ـ ٥تعلم مبادئ العلوم الطبيعية من خلال الحركة:</a:t>
            </a:r>
            <a:br/>
            <a:endParaRPr/>
          </a:p>
        </p:txBody>
      </p:sp>
      <p:sp>
        <p:nvSpPr>
          <p:cNvPr id="276" name="Shape 276"/>
          <p:cNvSpPr/>
          <p:nvPr/>
        </p:nvSpPr>
        <p:spPr>
          <a:xfrm>
            <a:off x="423332" y="1711813"/>
            <a:ext cx="8418287" cy="5480113"/>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lgn="r" rtl="0">
              <a:lnSpc>
                <a:spcPct val="140000"/>
              </a:lnSpc>
              <a:defRPr sz="2800" b="1"/>
            </a:pPr>
            <a:r>
              <a:t>1\ وضع اليد على الصدر اتجاه اليسار لعد ضربات القلب .</a:t>
            </a:r>
          </a:p>
          <a:p>
            <a:pPr algn="r" rtl="0">
              <a:lnSpc>
                <a:spcPct val="140000"/>
              </a:lnSpc>
              <a:defRPr sz="2800" b="1"/>
            </a:pPr>
            <a:r>
              <a:t>2\ عدّ مرات الشهيق والزفير أثناء الجري والمشي السريع .</a:t>
            </a:r>
          </a:p>
          <a:p>
            <a:pPr algn="r" rtl="0">
              <a:lnSpc>
                <a:spcPct val="140000"/>
              </a:lnSpc>
              <a:defRPr sz="2800" b="1"/>
            </a:pPr>
            <a:r>
              <a:t>3\الحركات الإيقاعية لتقليد سير الحيوانات  وأصواتها:</a:t>
            </a:r>
          </a:p>
          <a:p>
            <a:pPr algn="r" rtl="0">
              <a:lnSpc>
                <a:spcPct val="140000"/>
              </a:lnSpc>
              <a:defRPr sz="2800" b="1">
                <a:solidFill>
                  <a:srgbClr val="730000"/>
                </a:solidFill>
              </a:defRPr>
            </a:pPr>
            <a:r>
              <a:t>(صوت ومشي الحصان ,صوت ومشي الجمل ,القرود)</a:t>
            </a:r>
          </a:p>
          <a:p>
            <a:pPr algn="r" rtl="0">
              <a:lnSpc>
                <a:spcPct val="140000"/>
              </a:lnSpc>
              <a:defRPr sz="2800" b="1"/>
            </a:pPr>
            <a:r>
              <a:t>4\التقليد الحركي لبعض الحشرات والطيور  ولأسماك .</a:t>
            </a:r>
            <a:r>
              <a:rPr>
                <a:solidFill>
                  <a:srgbClr val="730000"/>
                </a:solidFill>
              </a:rPr>
              <a:t>(الدودة ,الارنب ,السلحفاة ..)</a:t>
            </a:r>
          </a:p>
          <a:p>
            <a:pPr algn="r" rtl="0">
              <a:lnSpc>
                <a:spcPct val="140000"/>
              </a:lnSpc>
              <a:defRPr sz="2800" b="1"/>
            </a:pPr>
            <a:r>
              <a:t>5\الأنشطة الحركية الخاصة بـ </a:t>
            </a:r>
            <a:r>
              <a:rPr>
                <a:solidFill>
                  <a:srgbClr val="730000"/>
                </a:solidFill>
              </a:rPr>
              <a:t>(الوقت ,القوة, الطفو ,الغطس)</a:t>
            </a: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276">
                                            <p:bg/>
                                          </p:spTgt>
                                        </p:tgtEl>
                                        <p:attrNameLst>
                                          <p:attrName>style.visibility</p:attrName>
                                        </p:attrNameLst>
                                      </p:cBhvr>
                                      <p:to>
                                        <p:strVal val="visible"/>
                                      </p:to>
                                    </p:set>
                                  </p:childTnLst>
                                </p:cTn>
                              </p:par>
                              <p:par>
                                <p:cTn id="7" presetID="1" presetClass="entr" presetSubtype="0" fill="hold" grpId="1" nodeType="withEffect">
                                  <p:stCondLst>
                                    <p:cond delay="0"/>
                                  </p:stCondLst>
                                  <p:iterate>
                                    <p:tmAbs val="0"/>
                                  </p:iterate>
                                  <p:childTnLst>
                                    <p:set>
                                      <p:cBhvr>
                                        <p:cTn id="8" fill="hold"/>
                                        <p:tgtEl>
                                          <p:spTgt spid="276">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iterate>
                                    <p:tmAbs val="0"/>
                                  </p:iterate>
                                  <p:childTnLst>
                                    <p:set>
                                      <p:cBhvr>
                                        <p:cTn id="12" fill="hold"/>
                                        <p:tgtEl>
                                          <p:spTgt spid="276">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iterate>
                                    <p:tmAbs val="0"/>
                                  </p:iterate>
                                  <p:childTnLst>
                                    <p:set>
                                      <p:cBhvr>
                                        <p:cTn id="16" fill="hold"/>
                                        <p:tgtEl>
                                          <p:spTgt spid="276">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1" nodeType="clickEffect">
                                  <p:stCondLst>
                                    <p:cond delay="0"/>
                                  </p:stCondLst>
                                  <p:iterate>
                                    <p:tmAbs val="0"/>
                                  </p:iterate>
                                  <p:childTnLst>
                                    <p:set>
                                      <p:cBhvr>
                                        <p:cTn id="20" fill="hold"/>
                                        <p:tgtEl>
                                          <p:spTgt spid="276">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1" nodeType="clickEffect">
                                  <p:stCondLst>
                                    <p:cond delay="0"/>
                                  </p:stCondLst>
                                  <p:iterate>
                                    <p:tmAbs val="0"/>
                                  </p:iterate>
                                  <p:childTnLst>
                                    <p:set>
                                      <p:cBhvr>
                                        <p:cTn id="24" fill="hold"/>
                                        <p:tgtEl>
                                          <p:spTgt spid="276">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1" nodeType="clickEffect">
                                  <p:stCondLst>
                                    <p:cond delay="0"/>
                                  </p:stCondLst>
                                  <p:iterate>
                                    <p:tmAbs val="0"/>
                                  </p:iterate>
                                  <p:childTnLst>
                                    <p:set>
                                      <p:cBhvr>
                                        <p:cTn id="28" fill="hold"/>
                                        <p:tgtEl>
                                          <p:spTgt spid="27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 grpId="1" build="p" bldLvl="5" animBg="1" advAuto="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 name="Shape 278"/>
          <p:cNvSpPr>
            <a:spLocks noGrp="1"/>
          </p:cNvSpPr>
          <p:nvPr>
            <p:ph type="title"/>
          </p:nvPr>
        </p:nvSpPr>
        <p:spPr>
          <a:xfrm>
            <a:off x="284163" y="630382"/>
            <a:ext cx="8574087" cy="967840"/>
          </a:xfrm>
          <a:prstGeom prst="rect">
            <a:avLst/>
          </a:prstGeom>
        </p:spPr>
        <p:txBody>
          <a:bodyPr/>
          <a:lstStyle/>
          <a:p>
            <a:pPr defTabSz="795527">
              <a:defRPr sz="3218"/>
            </a:pPr>
            <a:r>
              <a:rPr b="1"/>
              <a:t>٤ ـ ٥ تعلم مبادئ العلوم الاجتماعية من خلال الحركة</a:t>
            </a:r>
            <a:r>
              <a:t>:</a:t>
            </a:r>
          </a:p>
        </p:txBody>
      </p:sp>
      <p:sp>
        <p:nvSpPr>
          <p:cNvPr id="279" name="Shape 279"/>
          <p:cNvSpPr/>
          <p:nvPr/>
        </p:nvSpPr>
        <p:spPr>
          <a:xfrm>
            <a:off x="387046" y="1778931"/>
            <a:ext cx="8350251" cy="7525763"/>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lgn="r" rtl="0">
              <a:lnSpc>
                <a:spcPct val="140000"/>
              </a:lnSpc>
              <a:defRPr sz="2400" b="1"/>
            </a:pPr>
            <a:r>
              <a:t>1</a:t>
            </a:r>
            <a:r>
              <a:rPr sz="2800"/>
              <a:t>\ تحيه الوطن لزرع الحب والانتماء في نفوس الاطفال.</a:t>
            </a:r>
          </a:p>
          <a:p>
            <a:pPr algn="r" rtl="0">
              <a:lnSpc>
                <a:spcPct val="140000"/>
              </a:lnSpc>
              <a:defRPr sz="2800" b="1">
                <a:solidFill>
                  <a:srgbClr val="4C6600"/>
                </a:solidFill>
              </a:defRPr>
            </a:pPr>
            <a:r>
              <a:t>مثل : ( رفع العلم بالحركة)</a:t>
            </a:r>
          </a:p>
          <a:p>
            <a:pPr algn="r" rtl="0">
              <a:lnSpc>
                <a:spcPct val="140000"/>
              </a:lnSpc>
              <a:defRPr sz="2800" b="1"/>
            </a:pPr>
            <a:r>
              <a:t>2\ تعلم بعض المهن الهامة في المجتمع والتعبير عنها بالحركة.</a:t>
            </a:r>
          </a:p>
          <a:p>
            <a:pPr algn="r" rtl="0">
              <a:lnSpc>
                <a:spcPct val="140000"/>
              </a:lnSpc>
              <a:defRPr sz="2800" b="1">
                <a:solidFill>
                  <a:srgbClr val="4D6600"/>
                </a:solidFill>
              </a:defRPr>
            </a:pPr>
            <a:r>
              <a:t>مثل: ( إشاره المرور , الشرطي ,الطبيب , السائق , صانع الخبز)</a:t>
            </a:r>
          </a:p>
          <a:p>
            <a:pPr algn="r" rtl="0">
              <a:lnSpc>
                <a:spcPct val="140000"/>
              </a:lnSpc>
              <a:defRPr sz="2800" b="1"/>
            </a:pPr>
            <a:r>
              <a:t>3\تعلم مواقف الحياة والسلوك الصحيح لها </a:t>
            </a:r>
          </a:p>
          <a:p>
            <a:pPr algn="r" rtl="0">
              <a:lnSpc>
                <a:spcPct val="140000"/>
              </a:lnSpc>
              <a:defRPr sz="2800" b="1">
                <a:solidFill>
                  <a:srgbClr val="4D6600"/>
                </a:solidFill>
              </a:defRPr>
            </a:pPr>
            <a:r>
              <a:t>مثل: (الاستئذان قبل الخروج و الدخول , إلقاء التحية , المساعدة أثناء الحريق)</a:t>
            </a:r>
          </a:p>
          <a:p>
            <a:pPr algn="r" rtl="0">
              <a:lnSpc>
                <a:spcPct val="140000"/>
              </a:lnSpc>
              <a:defRPr sz="2800" b="1"/>
            </a:pPr>
            <a:r>
              <a:t>4\تعلم  ثقافة المجتمع مع الجماعة من خلال القصة الحركية والأنشطة الإيقاعية.</a:t>
            </a: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279">
                                            <p:bg/>
                                          </p:spTgt>
                                        </p:tgtEl>
                                        <p:attrNameLst>
                                          <p:attrName>style.visibility</p:attrName>
                                        </p:attrNameLst>
                                      </p:cBhvr>
                                      <p:to>
                                        <p:strVal val="visible"/>
                                      </p:to>
                                    </p:set>
                                  </p:childTnLst>
                                </p:cTn>
                              </p:par>
                              <p:par>
                                <p:cTn id="7" presetID="1" presetClass="entr" presetSubtype="0" fill="hold" grpId="1" nodeType="withEffect">
                                  <p:stCondLst>
                                    <p:cond delay="0"/>
                                  </p:stCondLst>
                                  <p:iterate>
                                    <p:tmAbs val="0"/>
                                  </p:iterate>
                                  <p:childTnLst>
                                    <p:set>
                                      <p:cBhvr>
                                        <p:cTn id="8" fill="hold"/>
                                        <p:tgtEl>
                                          <p:spTgt spid="279">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iterate>
                                    <p:tmAbs val="0"/>
                                  </p:iterate>
                                  <p:childTnLst>
                                    <p:set>
                                      <p:cBhvr>
                                        <p:cTn id="12" fill="hold"/>
                                        <p:tgtEl>
                                          <p:spTgt spid="279">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iterate>
                                    <p:tmAbs val="0"/>
                                  </p:iterate>
                                  <p:childTnLst>
                                    <p:set>
                                      <p:cBhvr>
                                        <p:cTn id="16" fill="hold"/>
                                        <p:tgtEl>
                                          <p:spTgt spid="279">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1" nodeType="clickEffect">
                                  <p:stCondLst>
                                    <p:cond delay="0"/>
                                  </p:stCondLst>
                                  <p:iterate>
                                    <p:tmAbs val="0"/>
                                  </p:iterate>
                                  <p:childTnLst>
                                    <p:set>
                                      <p:cBhvr>
                                        <p:cTn id="20" fill="hold"/>
                                        <p:tgtEl>
                                          <p:spTgt spid="279">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1" nodeType="clickEffect">
                                  <p:stCondLst>
                                    <p:cond delay="0"/>
                                  </p:stCondLst>
                                  <p:iterate>
                                    <p:tmAbs val="0"/>
                                  </p:iterate>
                                  <p:childTnLst>
                                    <p:set>
                                      <p:cBhvr>
                                        <p:cTn id="24" fill="hold"/>
                                        <p:tgtEl>
                                          <p:spTgt spid="279">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1" nodeType="clickEffect">
                                  <p:stCondLst>
                                    <p:cond delay="0"/>
                                  </p:stCondLst>
                                  <p:iterate>
                                    <p:tmAbs val="0"/>
                                  </p:iterate>
                                  <p:childTnLst>
                                    <p:set>
                                      <p:cBhvr>
                                        <p:cTn id="28" fill="hold"/>
                                        <p:tgtEl>
                                          <p:spTgt spid="279">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1" nodeType="clickEffect">
                                  <p:stCondLst>
                                    <p:cond delay="0"/>
                                  </p:stCondLst>
                                  <p:iterate>
                                    <p:tmAbs val="0"/>
                                  </p:iterate>
                                  <p:childTnLst>
                                    <p:set>
                                      <p:cBhvr>
                                        <p:cTn id="32" fill="hold"/>
                                        <p:tgtEl>
                                          <p:spTgt spid="27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9" grpId="1" build="p" bldLvl="5" animBg="1" advAuto="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 name="Shape 281"/>
          <p:cNvSpPr>
            <a:spLocks noGrp="1"/>
          </p:cNvSpPr>
          <p:nvPr>
            <p:ph type="title"/>
          </p:nvPr>
        </p:nvSpPr>
        <p:spPr>
          <a:xfrm>
            <a:off x="284163" y="630382"/>
            <a:ext cx="8574087" cy="967840"/>
          </a:xfrm>
          <a:prstGeom prst="rect">
            <a:avLst/>
          </a:prstGeom>
        </p:spPr>
        <p:txBody>
          <a:bodyPr/>
          <a:lstStyle/>
          <a:p>
            <a:pPr defTabSz="886968">
              <a:defRPr sz="4074"/>
            </a:pPr>
            <a:r>
              <a:rPr b="1"/>
              <a:t>٥ ـ ٥ تعلم الفنون والرسم من خلال الحركة</a:t>
            </a:r>
            <a:r>
              <a:t>:</a:t>
            </a:r>
          </a:p>
        </p:txBody>
      </p:sp>
      <p:sp>
        <p:nvSpPr>
          <p:cNvPr id="282" name="Shape 282"/>
          <p:cNvSpPr/>
          <p:nvPr/>
        </p:nvSpPr>
        <p:spPr>
          <a:xfrm>
            <a:off x="495904" y="2000906"/>
            <a:ext cx="8362347" cy="4745445"/>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lgn="r" rtl="0">
              <a:lnSpc>
                <a:spcPct val="140000"/>
              </a:lnSpc>
              <a:defRPr sz="2800" b="1"/>
            </a:pPr>
            <a:r>
              <a:t>١ـ  التعبير عن الفراغ الشخصي والعام من خلال الرسم .</a:t>
            </a:r>
          </a:p>
          <a:p>
            <a:pPr algn="r" rtl="0">
              <a:lnSpc>
                <a:spcPct val="140000"/>
              </a:lnSpc>
              <a:defRPr sz="2800" b="1"/>
            </a:pPr>
            <a:r>
              <a:t>٢ـ رسم بعض التعبيرات الحركية.</a:t>
            </a:r>
          </a:p>
          <a:p>
            <a:pPr algn="r" rtl="0">
              <a:lnSpc>
                <a:spcPct val="140000"/>
              </a:lnSpc>
              <a:defRPr sz="2800" b="1">
                <a:solidFill>
                  <a:srgbClr val="BF4D00"/>
                </a:solidFill>
              </a:defRPr>
            </a:pPr>
            <a:r>
              <a:t>مثل: (خط مستقيم ومنحنى, دائرة)</a:t>
            </a:r>
          </a:p>
          <a:p>
            <a:pPr algn="r" rtl="0">
              <a:lnSpc>
                <a:spcPct val="140000"/>
              </a:lnSpc>
              <a:defRPr sz="2800" b="1"/>
            </a:pPr>
            <a:r>
              <a:t>٣ـ تعلم ايقاعات موسيقية من خلال الربط بين نغمه والحركة. </a:t>
            </a:r>
          </a:p>
          <a:p>
            <a:pPr algn="r" rtl="0">
              <a:lnSpc>
                <a:spcPct val="140000"/>
              </a:lnSpc>
              <a:defRPr sz="2800" b="1">
                <a:solidFill>
                  <a:srgbClr val="BF4D00"/>
                </a:solidFill>
              </a:defRPr>
            </a:pPr>
            <a:r>
              <a:t>مثل: ( التصفيق, الدبدبة ,الوثب ٬ القفز )</a:t>
            </a:r>
          </a:p>
          <a:p>
            <a:pPr algn="r" rtl="0">
              <a:lnSpc>
                <a:spcPct val="140000"/>
              </a:lnSpc>
              <a:defRPr sz="2800" b="1"/>
            </a:pPr>
            <a:r>
              <a:t>٤ـ سماع أناشيد وأشعار والتعبير بالحركة والنغمة.</a:t>
            </a: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282">
                                            <p:bg/>
                                          </p:spTgt>
                                        </p:tgtEl>
                                        <p:attrNameLst>
                                          <p:attrName>style.visibility</p:attrName>
                                        </p:attrNameLst>
                                      </p:cBhvr>
                                      <p:to>
                                        <p:strVal val="visible"/>
                                      </p:to>
                                    </p:set>
                                  </p:childTnLst>
                                </p:cTn>
                              </p:par>
                              <p:par>
                                <p:cTn id="7" presetID="1" presetClass="entr" presetSubtype="0" fill="hold" grpId="1" nodeType="withEffect">
                                  <p:stCondLst>
                                    <p:cond delay="0"/>
                                  </p:stCondLst>
                                  <p:iterate>
                                    <p:tmAbs val="0"/>
                                  </p:iterate>
                                  <p:childTnLst>
                                    <p:set>
                                      <p:cBhvr>
                                        <p:cTn id="8" fill="hold"/>
                                        <p:tgtEl>
                                          <p:spTgt spid="282">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iterate>
                                    <p:tmAbs val="0"/>
                                  </p:iterate>
                                  <p:childTnLst>
                                    <p:set>
                                      <p:cBhvr>
                                        <p:cTn id="12" fill="hold"/>
                                        <p:tgtEl>
                                          <p:spTgt spid="282">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iterate>
                                    <p:tmAbs val="0"/>
                                  </p:iterate>
                                  <p:childTnLst>
                                    <p:set>
                                      <p:cBhvr>
                                        <p:cTn id="16" fill="hold"/>
                                        <p:tgtEl>
                                          <p:spTgt spid="282">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1" nodeType="clickEffect">
                                  <p:stCondLst>
                                    <p:cond delay="0"/>
                                  </p:stCondLst>
                                  <p:iterate>
                                    <p:tmAbs val="0"/>
                                  </p:iterate>
                                  <p:childTnLst>
                                    <p:set>
                                      <p:cBhvr>
                                        <p:cTn id="20" fill="hold"/>
                                        <p:tgtEl>
                                          <p:spTgt spid="282">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1" nodeType="clickEffect">
                                  <p:stCondLst>
                                    <p:cond delay="0"/>
                                  </p:stCondLst>
                                  <p:iterate>
                                    <p:tmAbs val="0"/>
                                  </p:iterate>
                                  <p:childTnLst>
                                    <p:set>
                                      <p:cBhvr>
                                        <p:cTn id="24" fill="hold"/>
                                        <p:tgtEl>
                                          <p:spTgt spid="282">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1" nodeType="clickEffect">
                                  <p:stCondLst>
                                    <p:cond delay="0"/>
                                  </p:stCondLst>
                                  <p:iterate>
                                    <p:tmAbs val="0"/>
                                  </p:iterate>
                                  <p:childTnLst>
                                    <p:set>
                                      <p:cBhvr>
                                        <p:cTn id="28" fill="hold"/>
                                        <p:tgtEl>
                                          <p:spTgt spid="28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2" grpId="1" build="p" bldLvl="5" animBg="1" advAuto="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 name="Shape 230"/>
          <p:cNvSpPr>
            <a:spLocks noGrp="1"/>
          </p:cNvSpPr>
          <p:nvPr>
            <p:ph type="title"/>
          </p:nvPr>
        </p:nvSpPr>
        <p:spPr>
          <a:xfrm>
            <a:off x="418633" y="444727"/>
            <a:ext cx="7810966" cy="1088239"/>
          </a:xfrm>
          <a:prstGeom prst="rect">
            <a:avLst/>
          </a:prstGeom>
        </p:spPr>
        <p:txBody>
          <a:bodyPr/>
          <a:lstStyle>
            <a:lvl1pPr rtl="1">
              <a:defRPr/>
            </a:lvl1pPr>
          </a:lstStyle>
          <a:p>
            <a:r>
              <a:t>محاور المحاضرة</a:t>
            </a:r>
          </a:p>
        </p:txBody>
      </p:sp>
      <p:sp>
        <p:nvSpPr>
          <p:cNvPr id="231" name="Shape 231"/>
          <p:cNvSpPr/>
          <p:nvPr/>
        </p:nvSpPr>
        <p:spPr>
          <a:xfrm>
            <a:off x="1826380" y="2527904"/>
            <a:ext cx="6628191" cy="2712336"/>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lgn="r" rtl="0">
              <a:defRPr sz="3200" b="1">
                <a:solidFill>
                  <a:srgbClr val="BF4D00"/>
                </a:solidFill>
              </a:defRPr>
            </a:pPr>
            <a:r>
              <a:t>١- مفهوم التربية الحركية.</a:t>
            </a:r>
          </a:p>
          <a:p>
            <a:pPr algn="r" rtl="0">
              <a:defRPr sz="3200" b="1">
                <a:solidFill>
                  <a:srgbClr val="BF4D00"/>
                </a:solidFill>
              </a:defRPr>
            </a:pPr>
            <a:endParaRPr/>
          </a:p>
          <a:p>
            <a:pPr algn="r" rtl="0">
              <a:defRPr sz="3200" b="1">
                <a:solidFill>
                  <a:srgbClr val="BF4D00"/>
                </a:solidFill>
              </a:defRPr>
            </a:pPr>
            <a:r>
              <a:t>٢- أهمية التربية الحركية.</a:t>
            </a:r>
          </a:p>
          <a:p>
            <a:pPr algn="r" rtl="0">
              <a:defRPr sz="3200" b="1">
                <a:solidFill>
                  <a:srgbClr val="BF4D00"/>
                </a:solidFill>
              </a:defRPr>
            </a:pPr>
            <a:endParaRPr/>
          </a:p>
          <a:p>
            <a:pPr algn="r" rtl="0">
              <a:defRPr sz="3200" b="1">
                <a:solidFill>
                  <a:srgbClr val="BF4D00"/>
                </a:solidFill>
              </a:defRPr>
            </a:pPr>
            <a:r>
              <a:t>٣- قيم التربية الحركية.</a:t>
            </a:r>
          </a:p>
        </p:txBody>
      </p:sp>
      <p:pic>
        <p:nvPicPr>
          <p:cNvPr id="232" name="image1.png"/>
          <p:cNvPicPr>
            <a:picLocks noChangeAspect="1"/>
          </p:cNvPicPr>
          <p:nvPr/>
        </p:nvPicPr>
        <p:blipFill>
          <a:blip r:embed="rId2">
            <a:extLst/>
          </a:blip>
          <a:stretch>
            <a:fillRect/>
          </a:stretch>
        </p:blipFill>
        <p:spPr>
          <a:xfrm>
            <a:off x="996042" y="2682150"/>
            <a:ext cx="2857501" cy="2400301"/>
          </a:xfrm>
          <a:prstGeom prst="rect">
            <a:avLst/>
          </a:prstGeom>
          <a:ln w="12700">
            <a:miter lim="400000"/>
          </a:ln>
        </p:spPr>
      </p:pic>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 name="Shape 234"/>
          <p:cNvSpPr>
            <a:spLocks noGrp="1"/>
          </p:cNvSpPr>
          <p:nvPr>
            <p:ph type="title"/>
          </p:nvPr>
        </p:nvSpPr>
        <p:spPr>
          <a:xfrm>
            <a:off x="284163" y="630382"/>
            <a:ext cx="8574087" cy="967840"/>
          </a:xfrm>
          <a:prstGeom prst="rect">
            <a:avLst/>
          </a:prstGeom>
        </p:spPr>
        <p:txBody>
          <a:bodyPr/>
          <a:lstStyle>
            <a:lvl1pPr algn="ctr"/>
          </a:lstStyle>
          <a:p>
            <a:r>
              <a:t>مفهوم التربية الحركية</a:t>
            </a:r>
          </a:p>
        </p:txBody>
      </p:sp>
      <p:sp>
        <p:nvSpPr>
          <p:cNvPr id="235" name="Shape 235"/>
          <p:cNvSpPr/>
          <p:nvPr/>
        </p:nvSpPr>
        <p:spPr>
          <a:xfrm>
            <a:off x="407824" y="2363430"/>
            <a:ext cx="8450428" cy="4254602"/>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lgn="r" rtl="0">
              <a:defRPr sz="2400"/>
            </a:pPr>
            <a:r>
              <a:t>تعريفها: </a:t>
            </a:r>
          </a:p>
          <a:p>
            <a:pPr algn="r" rtl="0">
              <a:defRPr sz="2400" b="1">
                <a:solidFill>
                  <a:srgbClr val="739900"/>
                </a:solidFill>
              </a:defRPr>
            </a:pPr>
            <a:r>
              <a:t>“ نظام تربوي مبني على المهارات الطبيعية الأساسية الحركية التي يحتاجها الطفل في هذه المرحلة”</a:t>
            </a:r>
          </a:p>
          <a:p>
            <a:pPr algn="r" rtl="0">
              <a:lnSpc>
                <a:spcPct val="150000"/>
              </a:lnSpc>
              <a:defRPr sz="2400" b="1"/>
            </a:pPr>
            <a:endParaRPr/>
          </a:p>
          <a:p>
            <a:pPr algn="r" rtl="0">
              <a:lnSpc>
                <a:spcPct val="150000"/>
              </a:lnSpc>
              <a:defRPr sz="2400" b="1"/>
            </a:pPr>
            <a:r>
              <a:t>التربية الحركية ليست مجرد إكساب الطفل مهارات حركية أو أنماط حركية٬ إنما هي إطار معرفي متكامل يضم شتى الخبرات الإدراكية والمعرفية٬ وعن طريق الحركة تنمو مفاهيم الأطفال حول بيئتهم وتساعدهم في إكساب الاتجاهات الطيبة نحو أنفسهم والمجتمع</a:t>
            </a: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 name="Shape 237"/>
          <p:cNvSpPr>
            <a:spLocks noGrp="1"/>
          </p:cNvSpPr>
          <p:nvPr>
            <p:ph type="title"/>
          </p:nvPr>
        </p:nvSpPr>
        <p:spPr>
          <a:xfrm>
            <a:off x="284163" y="630382"/>
            <a:ext cx="8574087" cy="967840"/>
          </a:xfrm>
          <a:prstGeom prst="rect">
            <a:avLst/>
          </a:prstGeom>
        </p:spPr>
        <p:txBody>
          <a:bodyPr/>
          <a:lstStyle>
            <a:lvl1pPr algn="ctr">
              <a:defRPr b="1"/>
            </a:lvl1pPr>
          </a:lstStyle>
          <a:p>
            <a:pPr>
              <a:defRPr b="0"/>
            </a:pPr>
            <a:r>
              <a:rPr b="1"/>
              <a:t>أهمية التربية الحركية </a:t>
            </a:r>
          </a:p>
        </p:txBody>
      </p:sp>
      <p:sp>
        <p:nvSpPr>
          <p:cNvPr id="238" name="Shape 238"/>
          <p:cNvSpPr/>
          <p:nvPr/>
        </p:nvSpPr>
        <p:spPr>
          <a:xfrm>
            <a:off x="774096" y="1815713"/>
            <a:ext cx="7620001" cy="5218959"/>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lgn="r" rtl="0">
              <a:defRPr sz="2800"/>
            </a:pPr>
            <a:r>
              <a:t>تعتبر فترة ما قبل المدرسة من أهم الفترات حساسية في حياة الطفل ولا ينبغي أن نهملها أو نتعامل معها بمثل هذا التقصير الموجود على الساحة اليوم .</a:t>
            </a:r>
          </a:p>
          <a:p>
            <a:pPr algn="r" rtl="0">
              <a:defRPr sz="2800"/>
            </a:pPr>
            <a:endParaRPr/>
          </a:p>
          <a:p>
            <a:pPr algn="r" rtl="0">
              <a:defRPr sz="2800">
                <a:solidFill>
                  <a:srgbClr val="730000"/>
                </a:solidFill>
              </a:defRPr>
            </a:pPr>
            <a:r>
              <a:t>لماذا يجب التبكير في تقديم التربية الحركية؟</a:t>
            </a:r>
          </a:p>
          <a:p>
            <a:pPr algn="r" rtl="0">
              <a:defRPr sz="2800"/>
            </a:pPr>
            <a:endParaRPr/>
          </a:p>
          <a:p>
            <a:pPr algn="r" rtl="0">
              <a:defRPr sz="2800"/>
            </a:pPr>
            <a:r>
              <a:t>من المهم أن تبدأ التربية الحركية للطفل مبكراً ما أمكن٬</a:t>
            </a:r>
          </a:p>
          <a:p>
            <a:pPr algn="r" rtl="0">
              <a:defRPr sz="2800">
                <a:solidFill>
                  <a:srgbClr val="730000"/>
                </a:solidFill>
              </a:defRPr>
            </a:pPr>
            <a:r>
              <a:t>فالتربية الحركية تساعد في تنشيط النمو.</a:t>
            </a:r>
          </a:p>
          <a:p>
            <a:pPr algn="r" rtl="0">
              <a:defRPr sz="2800">
                <a:solidFill>
                  <a:srgbClr val="730000"/>
                </a:solidFill>
              </a:defRPr>
            </a:pPr>
            <a:endParaRPr/>
          </a:p>
          <a:p>
            <a:pPr algn="r" rtl="0">
              <a:defRPr sz="2800">
                <a:solidFill>
                  <a:srgbClr val="730000"/>
                </a:solidFill>
              </a:defRPr>
            </a:pPr>
            <a:endParaRP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238">
                                            <p:txEl>
                                              <p:pRg st="4" end="4"/>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1" nodeType="afterEffect">
                                  <p:stCondLst>
                                    <p:cond delay="0"/>
                                  </p:stCondLst>
                                  <p:iterate>
                                    <p:tmAbs val="0"/>
                                  </p:iterate>
                                  <p:childTnLst>
                                    <p:set>
                                      <p:cBhvr>
                                        <p:cTn id="9" fill="hold"/>
                                        <p:tgtEl>
                                          <p:spTgt spid="238">
                                            <p:txEl>
                                              <p:pRg st="5" end="5"/>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1" nodeType="clickEffect">
                                  <p:stCondLst>
                                    <p:cond delay="0"/>
                                  </p:stCondLst>
                                  <p:iterate>
                                    <p:tmAbs val="0"/>
                                  </p:iterate>
                                  <p:childTnLst>
                                    <p:set>
                                      <p:cBhvr>
                                        <p:cTn id="13" fill="hold"/>
                                        <p:tgtEl>
                                          <p:spTgt spid="238">
                                            <p:txEl>
                                              <p:pRg st="6" end="6"/>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1" nodeType="clickEffect">
                                  <p:stCondLst>
                                    <p:cond delay="0"/>
                                  </p:stCondLst>
                                  <p:iterate>
                                    <p:tmAbs val="0"/>
                                  </p:iterate>
                                  <p:childTnLst>
                                    <p:set>
                                      <p:cBhvr>
                                        <p:cTn id="17" fill="hold"/>
                                        <p:tgtEl>
                                          <p:spTgt spid="238">
                                            <p:txEl>
                                              <p:pRg st="7" end="7"/>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1" nodeType="clickEffect">
                                  <p:stCondLst>
                                    <p:cond delay="0"/>
                                  </p:stCondLst>
                                  <p:iterate>
                                    <p:tmAbs val="0"/>
                                  </p:iterate>
                                  <p:childTnLst>
                                    <p:set>
                                      <p:cBhvr>
                                        <p:cTn id="21" fill="hold"/>
                                        <p:tgtEl>
                                          <p:spTgt spid="23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8" grpId="1" build="p" bldLvl="5" animBg="1" advAuto="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 name="Shape 240"/>
          <p:cNvSpPr>
            <a:spLocks noGrp="1"/>
          </p:cNvSpPr>
          <p:nvPr>
            <p:ph type="title"/>
          </p:nvPr>
        </p:nvSpPr>
        <p:spPr>
          <a:xfrm>
            <a:off x="284163" y="630382"/>
            <a:ext cx="8574087" cy="967840"/>
          </a:xfrm>
          <a:prstGeom prst="rect">
            <a:avLst/>
          </a:prstGeom>
        </p:spPr>
        <p:txBody>
          <a:bodyPr/>
          <a:lstStyle/>
          <a:p>
            <a:pPr rtl="1">
              <a:defRPr/>
            </a:pPr>
            <a:r>
              <a:t>تابع.. </a:t>
            </a:r>
            <a:r>
              <a:rPr b="1"/>
              <a:t>أهمية التربية الحركية </a:t>
            </a:r>
          </a:p>
        </p:txBody>
      </p:sp>
      <p:sp>
        <p:nvSpPr>
          <p:cNvPr id="241" name="Shape 241"/>
          <p:cNvSpPr/>
          <p:nvPr/>
        </p:nvSpPr>
        <p:spPr>
          <a:xfrm>
            <a:off x="628952" y="1830382"/>
            <a:ext cx="7830154" cy="455435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lgn="r" rtl="0">
              <a:defRPr sz="2800"/>
            </a:pPr>
            <a:r>
              <a:t>وتبدو خطورة إهمال هذه الفترة من الناحية التربوية الحركية في أن:</a:t>
            </a:r>
          </a:p>
          <a:p>
            <a:pPr algn="r" rtl="0">
              <a:defRPr sz="2800" b="1">
                <a:solidFill>
                  <a:srgbClr val="BF4D00"/>
                </a:solidFill>
              </a:defRPr>
            </a:pPr>
            <a:r>
              <a:t>الطفل كثيراً ما يصاب بالعيوب ,وانحرافات  القوام وضعف في القدرات .</a:t>
            </a:r>
          </a:p>
          <a:p>
            <a:pPr algn="r" rtl="0">
              <a:defRPr sz="2800"/>
            </a:pPr>
            <a:endParaRPr/>
          </a:p>
          <a:p>
            <a:pPr algn="r" rtl="0">
              <a:defRPr sz="2800"/>
            </a:pPr>
            <a:r>
              <a:t>بناءً على ذلك ..</a:t>
            </a:r>
          </a:p>
          <a:p>
            <a:pPr algn="r" rtl="0">
              <a:defRPr sz="2800"/>
            </a:pPr>
            <a:r>
              <a:t>توجب وجود برامج التربية الرياضية لإصلاح ما فسد ويجب على هذه البرامج أن تركز على تحقيق أهدافها المعروفة في إكساب الطفل المهارات واللياقة البدنية .</a:t>
            </a: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241">
                                            <p:txEl>
                                              <p:pRg st="1" end="1"/>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1" nodeType="afterEffect">
                                  <p:stCondLst>
                                    <p:cond delay="0"/>
                                  </p:stCondLst>
                                  <p:iterate>
                                    <p:tmAbs val="0"/>
                                  </p:iterate>
                                  <p:childTnLst>
                                    <p:set>
                                      <p:cBhvr>
                                        <p:cTn id="9" fill="hold"/>
                                        <p:tgtEl>
                                          <p:spTgt spid="241">
                                            <p:txEl>
                                              <p:pRg st="2" end="2"/>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1" nodeType="clickEffect">
                                  <p:stCondLst>
                                    <p:cond delay="0"/>
                                  </p:stCondLst>
                                  <p:iterate>
                                    <p:tmAbs val="0"/>
                                  </p:iterate>
                                  <p:childTnLst>
                                    <p:set>
                                      <p:cBhvr>
                                        <p:cTn id="13" fill="hold"/>
                                        <p:tgtEl>
                                          <p:spTgt spid="241">
                                            <p:txEl>
                                              <p:pRg st="3" end="3"/>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1" nodeType="clickEffect">
                                  <p:stCondLst>
                                    <p:cond delay="0"/>
                                  </p:stCondLst>
                                  <p:iterate>
                                    <p:tmAbs val="0"/>
                                  </p:iterate>
                                  <p:childTnLst>
                                    <p:set>
                                      <p:cBhvr>
                                        <p:cTn id="17" fill="hold"/>
                                        <p:tgtEl>
                                          <p:spTgt spid="24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1" grpId="1" build="p" bldLvl="5" animBg="1" advAuto="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 name="Shape 243"/>
          <p:cNvSpPr>
            <a:spLocks noGrp="1"/>
          </p:cNvSpPr>
          <p:nvPr>
            <p:ph type="title"/>
          </p:nvPr>
        </p:nvSpPr>
        <p:spPr>
          <a:xfrm>
            <a:off x="284163" y="630382"/>
            <a:ext cx="8574087" cy="967840"/>
          </a:xfrm>
          <a:prstGeom prst="rect">
            <a:avLst/>
          </a:prstGeom>
        </p:spPr>
        <p:txBody>
          <a:bodyPr/>
          <a:lstStyle/>
          <a:p>
            <a:pPr rtl="1">
              <a:defRPr/>
            </a:pPr>
            <a:r>
              <a:t>تابع.. </a:t>
            </a:r>
            <a:r>
              <a:rPr b="1"/>
              <a:t>أهمية التربية الحركية </a:t>
            </a:r>
          </a:p>
        </p:txBody>
      </p:sp>
      <p:sp>
        <p:nvSpPr>
          <p:cNvPr id="244" name="Shape 244"/>
          <p:cNvSpPr/>
          <p:nvPr/>
        </p:nvSpPr>
        <p:spPr>
          <a:xfrm>
            <a:off x="284163" y="1830382"/>
            <a:ext cx="8574086" cy="4557382"/>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lgn="r" rtl="0">
              <a:defRPr sz="3200" b="1"/>
            </a:pPr>
            <a:r>
              <a:t>تعتبر أنشطة التربية الحركية لتهيئة ظروف اللعب</a:t>
            </a:r>
            <a:r>
              <a:rPr b="0"/>
              <a:t> </a:t>
            </a:r>
            <a:r>
              <a:t>للطفل من خلال تواجده مع جماعة الاصدقاء مجالاً خصباً لإكسابه الخصائص والصفات الاجتماعية المرغوبة٬ والتي تسهم في تقدير الطفل لذاته وإكسابه الصفات الطيبة.</a:t>
            </a:r>
          </a:p>
          <a:p>
            <a:pPr algn="r" rtl="0">
              <a:defRPr sz="3200"/>
            </a:pPr>
            <a:endParaRPr/>
          </a:p>
          <a:p>
            <a:pPr algn="r" rtl="0">
              <a:defRPr sz="3200" b="1">
                <a:solidFill>
                  <a:srgbClr val="803300"/>
                </a:solidFill>
              </a:defRPr>
            </a:pPr>
            <a:r>
              <a:t>لذا يجب الاهتمام والتبكير بأنشطة التربية الحركية لتلبية متطلبات النمو الجسمي والحركي للطفل.</a:t>
            </a: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 name="Shape 246"/>
          <p:cNvSpPr>
            <a:spLocks noGrp="1"/>
          </p:cNvSpPr>
          <p:nvPr>
            <p:ph type="title"/>
          </p:nvPr>
        </p:nvSpPr>
        <p:spPr>
          <a:xfrm>
            <a:off x="284163" y="665234"/>
            <a:ext cx="8574087" cy="1233717"/>
          </a:xfrm>
          <a:prstGeom prst="rect">
            <a:avLst/>
          </a:prstGeom>
        </p:spPr>
        <p:txBody>
          <a:bodyPr/>
          <a:lstStyle/>
          <a:p>
            <a:pPr algn="ctr" defTabSz="649223">
              <a:defRPr sz="2272">
                <a:solidFill>
                  <a:srgbClr val="739900"/>
                </a:solidFill>
              </a:defRPr>
            </a:pPr>
            <a:r>
              <a:rPr b="1"/>
              <a:t>من هذا المنطق تبدو أهميه التربية الحركية لطفل مرحلة ما قبل المدرسة فيما يأتي </a:t>
            </a:r>
            <a:r>
              <a:t>:</a:t>
            </a:r>
            <a:br/>
            <a:endParaRPr/>
          </a:p>
        </p:txBody>
      </p:sp>
      <p:sp>
        <p:nvSpPr>
          <p:cNvPr id="247" name="Shape 247"/>
          <p:cNvSpPr/>
          <p:nvPr/>
        </p:nvSpPr>
        <p:spPr>
          <a:xfrm>
            <a:off x="760413" y="2285999"/>
            <a:ext cx="8097836" cy="5043287"/>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marL="514350" indent="-514350" algn="r" rtl="0">
              <a:lnSpc>
                <a:spcPct val="140000"/>
              </a:lnSpc>
              <a:buSzPct val="100000"/>
              <a:buAutoNum type="arabicPeriod"/>
              <a:defRPr sz="2000" b="1"/>
            </a:pPr>
            <a:r>
              <a:t>تنمية قدرة الطفل على التوازن الجسمي والنفسي.</a:t>
            </a:r>
          </a:p>
          <a:p>
            <a:pPr marL="514350" indent="-514350" algn="r" rtl="0">
              <a:lnSpc>
                <a:spcPct val="140000"/>
              </a:lnSpc>
              <a:buSzPct val="100000"/>
              <a:buAutoNum type="arabicPeriod"/>
              <a:defRPr sz="2000" b="1">
                <a:solidFill>
                  <a:srgbClr val="595959"/>
                </a:solidFill>
              </a:defRPr>
            </a:pPr>
            <a:r>
              <a:t>تطوير عنصر الرشاقة لدى الطفل من خلال أداء الحركات وفق التعليمات.</a:t>
            </a:r>
          </a:p>
          <a:p>
            <a:pPr marL="514350" indent="-514350" algn="r" rtl="0">
              <a:lnSpc>
                <a:spcPct val="140000"/>
              </a:lnSpc>
              <a:buSzPct val="100000"/>
              <a:buAutoNum type="arabicPeriod"/>
              <a:defRPr sz="2000" b="1"/>
            </a:pPr>
            <a:r>
              <a:t>تساعد على نمو الحس التعاوني لدى الطفل وتعزيز ثقته بنفسه من خلال التعبير بالحركات المناسبة.</a:t>
            </a:r>
          </a:p>
          <a:p>
            <a:pPr marL="514350" indent="-514350" algn="r" rtl="0">
              <a:lnSpc>
                <a:spcPct val="140000"/>
              </a:lnSpc>
              <a:buSzPct val="100000"/>
              <a:buAutoNum type="arabicPeriod"/>
              <a:defRPr sz="2000" b="1">
                <a:solidFill>
                  <a:srgbClr val="595959"/>
                </a:solidFill>
              </a:defRPr>
            </a:pPr>
            <a:r>
              <a:t>تساعدهم على فهم أفكارهم ومشاعرهم والتعبير عنها بطريقة صحيحة.</a:t>
            </a:r>
          </a:p>
          <a:p>
            <a:pPr marL="342900" indent="-342900" algn="r" rtl="0">
              <a:lnSpc>
                <a:spcPct val="140000"/>
              </a:lnSpc>
              <a:buSzPct val="100000"/>
              <a:buAutoNum type="arabicPeriod"/>
              <a:defRPr sz="2000" b="1"/>
            </a:pPr>
            <a:r>
              <a:t>تنمية فهمهم اتجاه الآخرين والعالم ومن حولهم .</a:t>
            </a:r>
          </a:p>
          <a:p>
            <a:pPr marL="342900" indent="-342900" algn="r" rtl="0">
              <a:lnSpc>
                <a:spcPct val="140000"/>
              </a:lnSpc>
              <a:buSzPct val="100000"/>
              <a:buAutoNum type="arabicPeriod"/>
              <a:defRPr sz="2000" b="1">
                <a:solidFill>
                  <a:srgbClr val="595959"/>
                </a:solidFill>
              </a:defRPr>
            </a:pPr>
            <a:r>
              <a:t>تسهم التربية الحركية في تنميه التفاعل الاجتماعي للطفل وإثراء القيم و العادات الاجتماعية.</a:t>
            </a:r>
          </a:p>
          <a:p>
            <a:pPr marL="342900" indent="-342900" algn="r" rtl="0">
              <a:lnSpc>
                <a:spcPct val="140000"/>
              </a:lnSpc>
              <a:buSzPct val="100000"/>
              <a:buAutoNum type="arabicPeriod"/>
              <a:defRPr sz="2800"/>
            </a:pPr>
            <a:endParaRP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247">
                                            <p:bg/>
                                          </p:spTgt>
                                        </p:tgtEl>
                                        <p:attrNameLst>
                                          <p:attrName>style.visibility</p:attrName>
                                        </p:attrNameLst>
                                      </p:cBhvr>
                                      <p:to>
                                        <p:strVal val="visible"/>
                                      </p:to>
                                    </p:set>
                                  </p:childTnLst>
                                </p:cTn>
                              </p:par>
                              <p:par>
                                <p:cTn id="7" presetID="1" presetClass="entr" presetSubtype="0" fill="hold" grpId="1" nodeType="withEffect">
                                  <p:stCondLst>
                                    <p:cond delay="0"/>
                                  </p:stCondLst>
                                  <p:iterate>
                                    <p:tmAbs val="0"/>
                                  </p:iterate>
                                  <p:childTnLst>
                                    <p:set>
                                      <p:cBhvr>
                                        <p:cTn id="8" fill="hold"/>
                                        <p:tgtEl>
                                          <p:spTgt spid="247">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iterate>
                                    <p:tmAbs val="0"/>
                                  </p:iterate>
                                  <p:childTnLst>
                                    <p:set>
                                      <p:cBhvr>
                                        <p:cTn id="12" fill="hold"/>
                                        <p:tgtEl>
                                          <p:spTgt spid="247">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iterate>
                                    <p:tmAbs val="0"/>
                                  </p:iterate>
                                  <p:childTnLst>
                                    <p:set>
                                      <p:cBhvr>
                                        <p:cTn id="16" fill="hold"/>
                                        <p:tgtEl>
                                          <p:spTgt spid="247">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1" nodeType="clickEffect">
                                  <p:stCondLst>
                                    <p:cond delay="0"/>
                                  </p:stCondLst>
                                  <p:iterate>
                                    <p:tmAbs val="0"/>
                                  </p:iterate>
                                  <p:childTnLst>
                                    <p:set>
                                      <p:cBhvr>
                                        <p:cTn id="20" fill="hold"/>
                                        <p:tgtEl>
                                          <p:spTgt spid="247">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1" nodeType="clickEffect">
                                  <p:stCondLst>
                                    <p:cond delay="0"/>
                                  </p:stCondLst>
                                  <p:iterate>
                                    <p:tmAbs val="0"/>
                                  </p:iterate>
                                  <p:childTnLst>
                                    <p:set>
                                      <p:cBhvr>
                                        <p:cTn id="24" fill="hold"/>
                                        <p:tgtEl>
                                          <p:spTgt spid="247">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1" nodeType="clickEffect">
                                  <p:stCondLst>
                                    <p:cond delay="0"/>
                                  </p:stCondLst>
                                  <p:iterate>
                                    <p:tmAbs val="0"/>
                                  </p:iterate>
                                  <p:childTnLst>
                                    <p:set>
                                      <p:cBhvr>
                                        <p:cTn id="28" fill="hold"/>
                                        <p:tgtEl>
                                          <p:spTgt spid="247">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1" nodeType="clickEffect">
                                  <p:stCondLst>
                                    <p:cond delay="0"/>
                                  </p:stCondLst>
                                  <p:iterate>
                                    <p:tmAbs val="0"/>
                                  </p:iterate>
                                  <p:childTnLst>
                                    <p:set>
                                      <p:cBhvr>
                                        <p:cTn id="32" fill="hold"/>
                                        <p:tgtEl>
                                          <p:spTgt spid="247">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1" nodeType="clickEffect">
                                  <p:stCondLst>
                                    <p:cond delay="0"/>
                                  </p:stCondLst>
                                  <p:iterate>
                                    <p:tmAbs val="0"/>
                                  </p:iterate>
                                  <p:childTnLst>
                                    <p:set>
                                      <p:cBhvr>
                                        <p:cTn id="36" fill="hold"/>
                                        <p:tgtEl>
                                          <p:spTgt spid="24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7" grpId="1" build="p" bldLvl="5" animBg="1" advAuto="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 name="Shape 249"/>
          <p:cNvSpPr>
            <a:spLocks noGrp="1"/>
          </p:cNvSpPr>
          <p:nvPr>
            <p:ph type="title"/>
          </p:nvPr>
        </p:nvSpPr>
        <p:spPr>
          <a:xfrm>
            <a:off x="284163" y="630382"/>
            <a:ext cx="8574087" cy="967840"/>
          </a:xfrm>
          <a:prstGeom prst="rect">
            <a:avLst/>
          </a:prstGeom>
        </p:spPr>
        <p:txBody>
          <a:bodyPr/>
          <a:lstStyle/>
          <a:p>
            <a:pPr algn="ctr"/>
            <a:r>
              <a:t>تابع.. </a:t>
            </a:r>
            <a:r>
              <a:rPr b="1"/>
              <a:t>أهمية التربية الحركية </a:t>
            </a:r>
          </a:p>
        </p:txBody>
      </p:sp>
      <p:sp>
        <p:nvSpPr>
          <p:cNvPr id="250" name="Shape 250"/>
          <p:cNvSpPr/>
          <p:nvPr/>
        </p:nvSpPr>
        <p:spPr>
          <a:xfrm>
            <a:off x="124735" y="2243138"/>
            <a:ext cx="8733516" cy="3901303"/>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marL="457200" indent="-457200" algn="r" rtl="0">
              <a:lnSpc>
                <a:spcPct val="140000"/>
              </a:lnSpc>
              <a:buSzPct val="100000"/>
              <a:buAutoNum type="arabicPeriod" startAt="7"/>
              <a:defRPr sz="2000" b="1"/>
            </a:pPr>
            <a:r>
              <a:t>تسهم في تنمية الطلاقة والمهارات الحركية للطفل.</a:t>
            </a:r>
          </a:p>
          <a:p>
            <a:pPr marL="342900" indent="-342900" algn="r" rtl="0">
              <a:lnSpc>
                <a:spcPct val="140000"/>
              </a:lnSpc>
              <a:buSzPct val="100000"/>
              <a:buAutoNum type="arabicPeriod" startAt="7"/>
              <a:defRPr sz="2000" b="1">
                <a:solidFill>
                  <a:srgbClr val="595959"/>
                </a:solidFill>
              </a:defRPr>
            </a:pPr>
            <a:r>
              <a:t>تساعد الأطفال في معرفة كيف تعمل أجسامهم.</a:t>
            </a:r>
          </a:p>
          <a:p>
            <a:pPr marL="342900" indent="-342900" algn="r" rtl="0">
              <a:lnSpc>
                <a:spcPct val="140000"/>
              </a:lnSpc>
              <a:buSzPct val="100000"/>
              <a:buAutoNum type="arabicPeriod" startAt="7"/>
              <a:defRPr sz="2000" b="1"/>
            </a:pPr>
            <a:r>
              <a:t>تعمل على تنمية الاستكشاف الحركي فهي تستعين بأفكار حديثه كالتعلم الاستكشافي ,والتعلم القائم على معنى لتدريس الحركة الأساسية التي تعتبر جوهر المهارات الحركية .</a:t>
            </a:r>
          </a:p>
          <a:p>
            <a:pPr marL="342900" indent="-342900" algn="r" rtl="0">
              <a:lnSpc>
                <a:spcPct val="140000"/>
              </a:lnSpc>
              <a:buSzPct val="100000"/>
              <a:buAutoNum type="arabicPeriod" startAt="7"/>
              <a:defRPr sz="2000" b="1">
                <a:solidFill>
                  <a:srgbClr val="595959"/>
                </a:solidFill>
              </a:defRPr>
            </a:pPr>
            <a:r>
              <a:t>تسهم في عمليه التعميم الحركي٬ فالتعليم الحركي هو استخدام الطفل الخبرات السابقة بعد تجريدها من مواقف حياته الجديدة . </a:t>
            </a:r>
          </a:p>
          <a:p>
            <a:pPr marL="342900" indent="-342900" algn="r" rtl="0">
              <a:lnSpc>
                <a:spcPct val="140000"/>
              </a:lnSpc>
              <a:buSzPct val="100000"/>
              <a:buAutoNum type="arabicPeriod" startAt="7"/>
              <a:defRPr sz="2000" b="1"/>
            </a:pPr>
            <a:r>
              <a:t>مشاركة الأطفال الآخرين في أداء قصص حركية أو تمثيليات او ألعاب جماعية.</a:t>
            </a: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250">
                                            <p:bg/>
                                          </p:spTgt>
                                        </p:tgtEl>
                                        <p:attrNameLst>
                                          <p:attrName>style.visibility</p:attrName>
                                        </p:attrNameLst>
                                      </p:cBhvr>
                                      <p:to>
                                        <p:strVal val="visible"/>
                                      </p:to>
                                    </p:set>
                                  </p:childTnLst>
                                </p:cTn>
                              </p:par>
                              <p:par>
                                <p:cTn id="7" presetID="1" presetClass="entr" presetSubtype="0" fill="hold" grpId="1" nodeType="withEffect">
                                  <p:stCondLst>
                                    <p:cond delay="0"/>
                                  </p:stCondLst>
                                  <p:iterate>
                                    <p:tmAbs val="0"/>
                                  </p:iterate>
                                  <p:childTnLst>
                                    <p:set>
                                      <p:cBhvr>
                                        <p:cTn id="8" fill="hold"/>
                                        <p:tgtEl>
                                          <p:spTgt spid="250">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iterate>
                                    <p:tmAbs val="0"/>
                                  </p:iterate>
                                  <p:childTnLst>
                                    <p:set>
                                      <p:cBhvr>
                                        <p:cTn id="12" fill="hold"/>
                                        <p:tgtEl>
                                          <p:spTgt spid="250">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iterate>
                                    <p:tmAbs val="0"/>
                                  </p:iterate>
                                  <p:childTnLst>
                                    <p:set>
                                      <p:cBhvr>
                                        <p:cTn id="16" fill="hold"/>
                                        <p:tgtEl>
                                          <p:spTgt spid="250">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1" nodeType="clickEffect">
                                  <p:stCondLst>
                                    <p:cond delay="0"/>
                                  </p:stCondLst>
                                  <p:iterate>
                                    <p:tmAbs val="0"/>
                                  </p:iterate>
                                  <p:childTnLst>
                                    <p:set>
                                      <p:cBhvr>
                                        <p:cTn id="20" fill="hold"/>
                                        <p:tgtEl>
                                          <p:spTgt spid="250">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1" nodeType="clickEffect">
                                  <p:stCondLst>
                                    <p:cond delay="0"/>
                                  </p:stCondLst>
                                  <p:iterate>
                                    <p:tmAbs val="0"/>
                                  </p:iterate>
                                  <p:childTnLst>
                                    <p:set>
                                      <p:cBhvr>
                                        <p:cTn id="24" fill="hold"/>
                                        <p:tgtEl>
                                          <p:spTgt spid="25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0" grpId="1" build="p" bldLvl="5" animBg="1" advAuto="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 name="Shape 252"/>
          <p:cNvSpPr>
            <a:spLocks noGrp="1"/>
          </p:cNvSpPr>
          <p:nvPr>
            <p:ph type="title"/>
          </p:nvPr>
        </p:nvSpPr>
        <p:spPr>
          <a:xfrm>
            <a:off x="284163" y="630382"/>
            <a:ext cx="8574087" cy="967840"/>
          </a:xfrm>
          <a:prstGeom prst="rect">
            <a:avLst/>
          </a:prstGeom>
        </p:spPr>
        <p:txBody>
          <a:bodyPr/>
          <a:lstStyle/>
          <a:p>
            <a:pPr algn="ctr"/>
            <a:r>
              <a:t>قيم وأغراض التربية الحركية :</a:t>
            </a:r>
          </a:p>
        </p:txBody>
      </p:sp>
      <p:sp>
        <p:nvSpPr>
          <p:cNvPr id="253" name="Shape 253"/>
          <p:cNvSpPr/>
          <p:nvPr/>
        </p:nvSpPr>
        <p:spPr>
          <a:xfrm>
            <a:off x="1519510" y="2104058"/>
            <a:ext cx="6633690" cy="396912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lgn="r" rtl="0">
              <a:defRPr sz="3200" b="1">
                <a:solidFill>
                  <a:srgbClr val="739900"/>
                </a:solidFill>
              </a:defRPr>
            </a:pPr>
            <a:r>
              <a:t>تعتبر قيم التربية الحركية </a:t>
            </a:r>
            <a:r>
              <a:rPr>
                <a:solidFill>
                  <a:srgbClr val="595959"/>
                </a:solidFill>
              </a:rPr>
              <a:t>الإطار العام </a:t>
            </a:r>
            <a:r>
              <a:t>لفوائد الحركة ومبرر وجود التربية الحركية كنظام مستقل له أغراضه وأهدافه وقيمه.</a:t>
            </a:r>
          </a:p>
          <a:p>
            <a:pPr algn="r" rtl="0">
              <a:defRPr sz="3200" b="1">
                <a:solidFill>
                  <a:srgbClr val="739900"/>
                </a:solidFill>
              </a:defRPr>
            </a:pPr>
            <a:endParaRPr/>
          </a:p>
          <a:p>
            <a:pPr algn="r" rtl="0">
              <a:defRPr sz="3200" b="1">
                <a:solidFill>
                  <a:srgbClr val="FF9E40"/>
                </a:solidFill>
              </a:defRPr>
            </a:pPr>
            <a:r>
              <a:t>وترى (اليزابيث لودرينج)أن قيم التربية الحركية يمكن إجمالها فيما يلي :</a:t>
            </a:r>
          </a:p>
        </p:txBody>
      </p:sp>
    </p:spTree>
  </p:cSld>
  <p:clrMapOvr>
    <a:masterClrMapping/>
  </p:clrMapOvr>
  <p:transition spd="slow"/>
</p:sld>
</file>

<file path=ppt/theme/theme1.xml><?xml version="1.0" encoding="utf-8"?>
<a:theme xmlns:a="http://schemas.openxmlformats.org/drawingml/2006/main" name="Spectrum">
  <a:themeElements>
    <a:clrScheme name="Spectrum">
      <a:dk1>
        <a:srgbClr val="000000"/>
      </a:dk1>
      <a:lt1>
        <a:srgbClr val="FFFFFF"/>
      </a:lt1>
      <a:dk2>
        <a:srgbClr val="A7A7A7"/>
      </a:dk2>
      <a:lt2>
        <a:srgbClr val="535353"/>
      </a:lt2>
      <a:accent1>
        <a:srgbClr val="990000"/>
      </a:accent1>
      <a:accent2>
        <a:srgbClr val="FF6600"/>
      </a:accent2>
      <a:accent3>
        <a:srgbClr val="FFBA00"/>
      </a:accent3>
      <a:accent4>
        <a:srgbClr val="99CC00"/>
      </a:accent4>
      <a:accent5>
        <a:srgbClr val="528A02"/>
      </a:accent5>
      <a:accent6>
        <a:srgbClr val="333333"/>
      </a:accent6>
      <a:hlink>
        <a:srgbClr val="0000FF"/>
      </a:hlink>
      <a:folHlink>
        <a:srgbClr val="FF00FF"/>
      </a:folHlink>
    </a:clrScheme>
    <a:fontScheme name="Spectrum">
      <a:majorFont>
        <a:latin typeface="Helvetica"/>
        <a:ea typeface="Helvetica"/>
        <a:cs typeface="Helvetica"/>
      </a:majorFont>
      <a:minorFont>
        <a:latin typeface="Calibri"/>
        <a:ea typeface="Calibri"/>
        <a:cs typeface="Calibri"/>
      </a:minorFont>
    </a:fontScheme>
    <a:fmtScheme name="Spectrum">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6600000" rotWithShape="0">
              <a:srgbClr val="000000">
                <a:alpha val="75000"/>
              </a:srgbClr>
            </a:outerShdw>
          </a:effectLst>
        </a:effectStyle>
        <a:effectStyle>
          <a:effectLst>
            <a:outerShdw blurRad="38100" dist="25400" dir="6600000" rotWithShape="0">
              <a:srgbClr val="000000">
                <a:alpha val="75000"/>
              </a:srgbClr>
            </a:outerShdw>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5400" dir="6600000" rotWithShape="0">
            <a:srgbClr val="000000">
              <a:alpha val="7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1"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1"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Spectrum">
  <a:themeElements>
    <a:clrScheme name="Spectrum">
      <a:dk1>
        <a:srgbClr val="000000"/>
      </a:dk1>
      <a:lt1>
        <a:srgbClr val="FFFFFF"/>
      </a:lt1>
      <a:dk2>
        <a:srgbClr val="A7A7A7"/>
      </a:dk2>
      <a:lt2>
        <a:srgbClr val="535353"/>
      </a:lt2>
      <a:accent1>
        <a:srgbClr val="990000"/>
      </a:accent1>
      <a:accent2>
        <a:srgbClr val="FF6600"/>
      </a:accent2>
      <a:accent3>
        <a:srgbClr val="FFBA00"/>
      </a:accent3>
      <a:accent4>
        <a:srgbClr val="99CC00"/>
      </a:accent4>
      <a:accent5>
        <a:srgbClr val="528A02"/>
      </a:accent5>
      <a:accent6>
        <a:srgbClr val="333333"/>
      </a:accent6>
      <a:hlink>
        <a:srgbClr val="0000FF"/>
      </a:hlink>
      <a:folHlink>
        <a:srgbClr val="FF00FF"/>
      </a:folHlink>
    </a:clrScheme>
    <a:fontScheme name="Spectrum">
      <a:majorFont>
        <a:latin typeface="Helvetica"/>
        <a:ea typeface="Helvetica"/>
        <a:cs typeface="Helvetica"/>
      </a:majorFont>
      <a:minorFont>
        <a:latin typeface="Calibri"/>
        <a:ea typeface="Calibri"/>
        <a:cs typeface="Calibri"/>
      </a:minorFont>
    </a:fontScheme>
    <a:fmtScheme name="Spectrum">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6600000" rotWithShape="0">
              <a:srgbClr val="000000">
                <a:alpha val="75000"/>
              </a:srgbClr>
            </a:outerShdw>
          </a:effectLst>
        </a:effectStyle>
        <a:effectStyle>
          <a:effectLst>
            <a:outerShdw blurRad="38100" dist="25400" dir="6600000" rotWithShape="0">
              <a:srgbClr val="000000">
                <a:alpha val="75000"/>
              </a:srgbClr>
            </a:outerShdw>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5400" dir="6600000" rotWithShape="0">
            <a:srgbClr val="000000">
              <a:alpha val="7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1"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1"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1140</Words>
  <Application>Microsoft Office PowerPoint</Application>
  <PresentationFormat>عرض على الشاشة (3:4)‏</PresentationFormat>
  <Paragraphs>113</Paragraphs>
  <Slides>19</Slides>
  <Notes>0</Notes>
  <HiddenSlides>0</HiddenSlides>
  <MMClips>0</MMClips>
  <ScaleCrop>false</ScaleCrop>
  <HeadingPairs>
    <vt:vector size="4" baseType="variant">
      <vt:variant>
        <vt:lpstr>نسق</vt:lpstr>
      </vt:variant>
      <vt:variant>
        <vt:i4>1</vt:i4>
      </vt:variant>
      <vt:variant>
        <vt:lpstr>عناوين الشرائح</vt:lpstr>
      </vt:variant>
      <vt:variant>
        <vt:i4>19</vt:i4>
      </vt:variant>
    </vt:vector>
  </HeadingPairs>
  <TitlesOfParts>
    <vt:vector size="20" baseType="lpstr">
      <vt:lpstr>Spectrum</vt:lpstr>
      <vt:lpstr>أهميه التربية الحركية لطفل ما قبل المدرسة</vt:lpstr>
      <vt:lpstr>محاور المحاضرة</vt:lpstr>
      <vt:lpstr>مفهوم التربية الحركية</vt:lpstr>
      <vt:lpstr>أهمية التربية الحركية </vt:lpstr>
      <vt:lpstr>تابع.. أهمية التربية الحركية </vt:lpstr>
      <vt:lpstr>تابع.. أهمية التربية الحركية </vt:lpstr>
      <vt:lpstr>من هذا المنطق تبدو أهميه التربية الحركية لطفل مرحلة ما قبل المدرسة فيما يأتي : </vt:lpstr>
      <vt:lpstr>تابع.. أهمية التربية الحركية </vt:lpstr>
      <vt:lpstr>قيم وأغراض التربية الحركية :</vt:lpstr>
      <vt:lpstr>قيم التربية الحركية :</vt:lpstr>
      <vt:lpstr>الاغراض التي يمكن أن تشتق من قيم التربية الحركية </vt:lpstr>
      <vt:lpstr>علاقة التربية الحركية بالعلوم الأخرى :</vt:lpstr>
      <vt:lpstr>ما هي العلوم التي من الممكن تعلمها من خلال الألعاب الحركية؟ وكيف ؟</vt:lpstr>
      <vt:lpstr>وفيما يأتي عرض نماذج من الأنشطة التي يمكن تنفيذها من خلال برامج التربية الحركية</vt:lpstr>
      <vt:lpstr>١ـ٥ تعليم مبادئ اللغة العربية من خلال الحركة :</vt:lpstr>
      <vt:lpstr>٢ـ ٥ تعلم مبادئ الحساب من خلال الحركة :</vt:lpstr>
      <vt:lpstr> ٣ ـ ٥تعلم مبادئ العلوم الطبيعية من خلال الحركة: </vt:lpstr>
      <vt:lpstr>٤ ـ ٥ تعلم مبادئ العلوم الاجتماعية من خلال الحركة:</vt:lpstr>
      <vt:lpstr>٥ ـ ٥ تعلم الفنون والرسم من خلال الحركة: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أهميه التربية الحركية لطفل ما قبل المدرسة</dc:title>
  <dc:creator>aaalanzi</dc:creator>
  <cp:lastModifiedBy>aaalanzi</cp:lastModifiedBy>
  <cp:revision>1</cp:revision>
  <dcterms:modified xsi:type="dcterms:W3CDTF">2019-12-05T06:27:10Z</dcterms:modified>
</cp:coreProperties>
</file>