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5" d="100"/>
          <a:sy n="55" d="100"/>
        </p:scale>
        <p:origin x="1267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9148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98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500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662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339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127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5125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2172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2708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230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012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A5DCC-60E4-437A-8A94-FEEBC16CE324}" type="datetimeFigureOut">
              <a:rPr lang="ar-SA" smtClean="0"/>
              <a:t>23/01/1439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6796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1"/>
          <p:cNvSpPr/>
          <p:nvPr/>
        </p:nvSpPr>
        <p:spPr>
          <a:xfrm>
            <a:off x="228600" y="48751"/>
            <a:ext cx="2577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Homework -1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4975" y="655006"/>
            <a:ext cx="1799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06430"/>
            <a:ext cx="6834207" cy="331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26363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نسق Office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USER</cp:lastModifiedBy>
  <cp:revision>4</cp:revision>
  <dcterms:created xsi:type="dcterms:W3CDTF">2016-10-18T19:53:06Z</dcterms:created>
  <dcterms:modified xsi:type="dcterms:W3CDTF">2017-10-13T08:10:01Z</dcterms:modified>
</cp:coreProperties>
</file>