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5" d="100"/>
          <a:sy n="55" d="100"/>
        </p:scale>
        <p:origin x="1267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9148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98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500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662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339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127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5125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2172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270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230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012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A5DCC-60E4-437A-8A94-FEEBC16CE324}" type="datetimeFigureOut">
              <a:rPr lang="ar-SA" smtClean="0"/>
              <a:t>28/02/1439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679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1"/>
          <p:cNvSpPr/>
          <p:nvPr/>
        </p:nvSpPr>
        <p:spPr>
          <a:xfrm>
            <a:off x="3270324" y="0"/>
            <a:ext cx="2577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Homework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71" y="573619"/>
            <a:ext cx="1799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en-US" sz="1600" dirty="0"/>
          </a:p>
        </p:txBody>
      </p:sp>
      <p:sp>
        <p:nvSpPr>
          <p:cNvPr id="7" name="مستطيل 1"/>
          <p:cNvSpPr/>
          <p:nvPr/>
        </p:nvSpPr>
        <p:spPr>
          <a:xfrm>
            <a:off x="3347864" y="3055286"/>
            <a:ext cx="2577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Homework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0948" y="1096839"/>
            <a:ext cx="3627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(1.40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quartet)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(1.44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multiple)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(1.7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1H,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septet)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(2.0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br.singlet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(2.6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doublet)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0" r="6910"/>
          <a:stretch/>
        </p:blipFill>
        <p:spPr>
          <a:xfrm>
            <a:off x="264371" y="4000694"/>
            <a:ext cx="5413788" cy="27432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43736" y="4000694"/>
            <a:ext cx="227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139526363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50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نسق Office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USER</cp:lastModifiedBy>
  <cp:revision>8</cp:revision>
  <dcterms:created xsi:type="dcterms:W3CDTF">2016-10-18T19:53:06Z</dcterms:created>
  <dcterms:modified xsi:type="dcterms:W3CDTF">2017-11-17T10:01:59Z</dcterms:modified>
</cp:coreProperties>
</file>