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4" d="100"/>
          <a:sy n="84" d="100"/>
        </p:scale>
        <p:origin x="1402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5DCC-60E4-437A-8A94-FEEBC16CE324}" type="datetimeFigureOut">
              <a:rPr lang="ar-SA" smtClean="0"/>
              <a:t>27/03/1439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3C9C2-0778-4878-908F-3E5C419D14D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69148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5DCC-60E4-437A-8A94-FEEBC16CE324}" type="datetimeFigureOut">
              <a:rPr lang="ar-SA" smtClean="0"/>
              <a:t>27/03/1439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3C9C2-0778-4878-908F-3E5C419D14D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4989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5DCC-60E4-437A-8A94-FEEBC16CE324}" type="datetimeFigureOut">
              <a:rPr lang="ar-SA" smtClean="0"/>
              <a:t>27/03/1439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3C9C2-0778-4878-908F-3E5C419D14D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15005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5DCC-60E4-437A-8A94-FEEBC16CE324}" type="datetimeFigureOut">
              <a:rPr lang="ar-SA" smtClean="0"/>
              <a:t>27/03/1439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3C9C2-0778-4878-908F-3E5C419D14D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06620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5DCC-60E4-437A-8A94-FEEBC16CE324}" type="datetimeFigureOut">
              <a:rPr lang="ar-SA" smtClean="0"/>
              <a:t>27/03/1439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3C9C2-0778-4878-908F-3E5C419D14D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43393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5DCC-60E4-437A-8A94-FEEBC16CE324}" type="datetimeFigureOut">
              <a:rPr lang="ar-SA" smtClean="0"/>
              <a:t>27/03/1439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3C9C2-0778-4878-908F-3E5C419D14D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91274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5DCC-60E4-437A-8A94-FEEBC16CE324}" type="datetimeFigureOut">
              <a:rPr lang="ar-SA" smtClean="0"/>
              <a:t>27/03/1439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3C9C2-0778-4878-908F-3E5C419D14D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25125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5DCC-60E4-437A-8A94-FEEBC16CE324}" type="datetimeFigureOut">
              <a:rPr lang="ar-SA" smtClean="0"/>
              <a:t>27/03/1439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3C9C2-0778-4878-908F-3E5C419D14D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02172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5DCC-60E4-437A-8A94-FEEBC16CE324}" type="datetimeFigureOut">
              <a:rPr lang="ar-SA" smtClean="0"/>
              <a:t>27/03/1439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3C9C2-0778-4878-908F-3E5C419D14D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42708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5DCC-60E4-437A-8A94-FEEBC16CE324}" type="datetimeFigureOut">
              <a:rPr lang="ar-SA" smtClean="0"/>
              <a:t>27/03/1439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3C9C2-0778-4878-908F-3E5C419D14D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52307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5DCC-60E4-437A-8A94-FEEBC16CE324}" type="datetimeFigureOut">
              <a:rPr lang="ar-SA" smtClean="0"/>
              <a:t>27/03/1439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3C9C2-0778-4878-908F-3E5C419D14D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80126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6A5DCC-60E4-437A-8A94-FEEBC16CE324}" type="datetimeFigureOut">
              <a:rPr lang="ar-SA" smtClean="0"/>
              <a:t>27/03/1439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E3C9C2-0778-4878-908F-3E5C419D14D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76796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1"/>
          <p:cNvSpPr/>
          <p:nvPr/>
        </p:nvSpPr>
        <p:spPr>
          <a:xfrm>
            <a:off x="-108520" y="9202"/>
            <a:ext cx="25779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Homework </a:t>
            </a:r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-4</a:t>
            </a:r>
            <a:endParaRPr lang="en-US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09466" y="432503"/>
            <a:ext cx="17995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8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8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endParaRPr lang="en-US" sz="1600" dirty="0"/>
          </a:p>
        </p:txBody>
      </p:sp>
      <p:sp>
        <p:nvSpPr>
          <p:cNvPr id="7" name="مستطيل 1"/>
          <p:cNvSpPr/>
          <p:nvPr/>
        </p:nvSpPr>
        <p:spPr>
          <a:xfrm>
            <a:off x="-94181" y="3501008"/>
            <a:ext cx="25779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Homework </a:t>
            </a:r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-5</a:t>
            </a:r>
            <a:endParaRPr lang="en-US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70322" y="3850423"/>
            <a:ext cx="2277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8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8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8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en-US" sz="1600" baseline="-25000" dirty="0"/>
          </a:p>
        </p:txBody>
      </p:sp>
      <p:pic>
        <p:nvPicPr>
          <p:cNvPr id="4" name="Picture 3"/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735" y="1202695"/>
            <a:ext cx="4572000" cy="219456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1" name="Picture 10"/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735" y="4509120"/>
            <a:ext cx="4572000" cy="219456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39526363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10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نسق Office</vt:lpstr>
      <vt:lpstr>PowerPoint Presentation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hessa</dc:creator>
  <cp:lastModifiedBy>USER</cp:lastModifiedBy>
  <cp:revision>11</cp:revision>
  <dcterms:created xsi:type="dcterms:W3CDTF">2016-10-18T19:53:06Z</dcterms:created>
  <dcterms:modified xsi:type="dcterms:W3CDTF">2017-12-15T09:05:29Z</dcterms:modified>
</cp:coreProperties>
</file>