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134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B9107-E55F-4066-9606-4E3609085DAD}" type="datetimeFigureOut">
              <a:rPr lang="ar-SA" smtClean="0"/>
              <a:t>25/05/36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44C56-C00B-4269-80A4-772D82364B1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67045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B9107-E55F-4066-9606-4E3609085DAD}" type="datetimeFigureOut">
              <a:rPr lang="ar-SA" smtClean="0"/>
              <a:t>25/05/36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44C56-C00B-4269-80A4-772D82364B1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91712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B9107-E55F-4066-9606-4E3609085DAD}" type="datetimeFigureOut">
              <a:rPr lang="ar-SA" smtClean="0"/>
              <a:t>25/05/36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44C56-C00B-4269-80A4-772D82364B1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1492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B9107-E55F-4066-9606-4E3609085DAD}" type="datetimeFigureOut">
              <a:rPr lang="ar-SA" smtClean="0"/>
              <a:t>25/05/36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44C56-C00B-4269-80A4-772D82364B1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93180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B9107-E55F-4066-9606-4E3609085DAD}" type="datetimeFigureOut">
              <a:rPr lang="ar-SA" smtClean="0"/>
              <a:t>25/05/36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44C56-C00B-4269-80A4-772D82364B1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85019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B9107-E55F-4066-9606-4E3609085DAD}" type="datetimeFigureOut">
              <a:rPr lang="ar-SA" smtClean="0"/>
              <a:t>25/05/36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44C56-C00B-4269-80A4-772D82364B1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92139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B9107-E55F-4066-9606-4E3609085DAD}" type="datetimeFigureOut">
              <a:rPr lang="ar-SA" smtClean="0"/>
              <a:t>25/05/36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44C56-C00B-4269-80A4-772D82364B1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00387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B9107-E55F-4066-9606-4E3609085DAD}" type="datetimeFigureOut">
              <a:rPr lang="ar-SA" smtClean="0"/>
              <a:t>25/05/36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44C56-C00B-4269-80A4-772D82364B1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28511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B9107-E55F-4066-9606-4E3609085DAD}" type="datetimeFigureOut">
              <a:rPr lang="ar-SA" smtClean="0"/>
              <a:t>25/05/36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44C56-C00B-4269-80A4-772D82364B1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7355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B9107-E55F-4066-9606-4E3609085DAD}" type="datetimeFigureOut">
              <a:rPr lang="ar-SA" smtClean="0"/>
              <a:t>25/05/36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44C56-C00B-4269-80A4-772D82364B1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64479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B9107-E55F-4066-9606-4E3609085DAD}" type="datetimeFigureOut">
              <a:rPr lang="ar-SA" smtClean="0"/>
              <a:t>25/05/36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44C56-C00B-4269-80A4-772D82364B1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66629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B9107-E55F-4066-9606-4E3609085DAD}" type="datetimeFigureOut">
              <a:rPr lang="ar-SA" smtClean="0"/>
              <a:t>25/05/36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44C56-C00B-4269-80A4-772D82364B1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04512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8424936" cy="5976664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539552" y="1401288"/>
            <a:ext cx="7488832" cy="8002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/>
              <a:t>Homophones</a:t>
            </a:r>
            <a:r>
              <a:rPr lang="en-US" sz="2400" b="1" dirty="0" smtClean="0"/>
              <a:t>:</a:t>
            </a:r>
          </a:p>
          <a:p>
            <a:pPr algn="l"/>
            <a:r>
              <a:rPr lang="en-US" b="1" dirty="0" smtClean="0"/>
              <a:t> </a:t>
            </a:r>
            <a:r>
              <a:rPr lang="en-US" dirty="0" smtClean="0"/>
              <a:t>are words that sound the same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</a:t>
            </a:r>
            <a:r>
              <a:rPr lang="en-US" dirty="0" smtClean="0"/>
              <a:t>they have different meaning and spelling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971600" y="2674640"/>
            <a:ext cx="2880320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200" b="1" dirty="0" smtClean="0"/>
              <a:t>Hear – here</a:t>
            </a:r>
          </a:p>
          <a:p>
            <a:pPr algn="l"/>
            <a:r>
              <a:rPr lang="en-US" sz="3200" b="1" dirty="0" smtClean="0"/>
              <a:t>See   -  sea</a:t>
            </a:r>
          </a:p>
          <a:p>
            <a:pPr algn="l"/>
            <a:r>
              <a:rPr lang="en-US" sz="3200" b="1" dirty="0" smtClean="0"/>
              <a:t>Know – No</a:t>
            </a:r>
          </a:p>
          <a:p>
            <a:pPr algn="l"/>
            <a:r>
              <a:rPr lang="en-US" sz="3200" b="1" dirty="0" smtClean="0"/>
              <a:t>Write – right</a:t>
            </a:r>
          </a:p>
          <a:p>
            <a:pPr algn="l"/>
            <a:r>
              <a:rPr lang="en-US" sz="3200" b="1" dirty="0" smtClean="0"/>
              <a:t>   I   –  eye</a:t>
            </a:r>
          </a:p>
          <a:p>
            <a:pPr algn="l"/>
            <a:r>
              <a:rPr lang="en-US" sz="3200" b="1" dirty="0" smtClean="0"/>
              <a:t>Buy – by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5272765" y="2674640"/>
            <a:ext cx="2568332" cy="35394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3200" b="1" dirty="0" smtClean="0"/>
              <a:t>Four -  for</a:t>
            </a:r>
          </a:p>
          <a:p>
            <a:pPr algn="l"/>
            <a:r>
              <a:rPr lang="en-US" sz="3200" b="1" dirty="0" smtClean="0"/>
              <a:t>Son  – sun</a:t>
            </a:r>
          </a:p>
          <a:p>
            <a:pPr algn="l"/>
            <a:r>
              <a:rPr lang="en-US" sz="3200" b="1" dirty="0" smtClean="0"/>
              <a:t>There – their</a:t>
            </a:r>
          </a:p>
          <a:p>
            <a:pPr algn="l"/>
            <a:r>
              <a:rPr lang="en-US" sz="3200" b="1" dirty="0" smtClean="0"/>
              <a:t>Wear – where</a:t>
            </a:r>
          </a:p>
          <a:p>
            <a:pPr algn="l"/>
            <a:r>
              <a:rPr lang="en-US" sz="3200" b="1" dirty="0" smtClean="0"/>
              <a:t>Hour – our</a:t>
            </a:r>
          </a:p>
          <a:p>
            <a:pPr algn="l"/>
            <a:r>
              <a:rPr lang="en-US" sz="3200" b="1" dirty="0" smtClean="0"/>
              <a:t>Two- too </a:t>
            </a:r>
            <a:endParaRPr lang="ar-SA" sz="3200" b="1" dirty="0" smtClean="0"/>
          </a:p>
          <a:p>
            <a:pPr algn="l"/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2365103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84270" y="468331"/>
            <a:ext cx="788068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i="1" dirty="0" smtClean="0"/>
              <a:t>Correct the two spelling mistakes in  each sentence:</a:t>
            </a:r>
            <a:endParaRPr lang="ar-SA" sz="2800" b="1" i="1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68760"/>
            <a:ext cx="8784976" cy="5832648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715565" y="2127630"/>
            <a:ext cx="3263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 can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here</a:t>
            </a:r>
            <a:r>
              <a:rPr lang="en-US" dirty="0"/>
              <a:t> you but I cant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</a:t>
            </a:r>
            <a:r>
              <a:rPr lang="en-US" dirty="0"/>
              <a:t> you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4903270" y="2173796"/>
            <a:ext cx="31582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Their are six bedrooms in </a:t>
            </a:r>
          </a:p>
          <a:p>
            <a:r>
              <a:rPr lang="en-US" dirty="0"/>
              <a:t>                                    hour house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1293038" y="4797152"/>
            <a:ext cx="24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 don’t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en-US" dirty="0"/>
              <a:t>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wear</a:t>
            </a:r>
            <a:r>
              <a:rPr lang="en-US" dirty="0"/>
              <a:t> Jill lives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5461107" y="4981818"/>
            <a:ext cx="25934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My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sun </a:t>
            </a:r>
            <a:r>
              <a:rPr lang="en-US" dirty="0"/>
              <a:t>lives near the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</a:t>
            </a:r>
          </a:p>
        </p:txBody>
      </p:sp>
    </p:spTree>
    <p:extLst>
      <p:ext uri="{BB962C8B-B14F-4D97-AF65-F5344CB8AC3E}">
        <p14:creationId xmlns:p14="http://schemas.microsoft.com/office/powerpoint/2010/main" val="2023023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68760"/>
            <a:ext cx="8784976" cy="5832648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84270" y="468331"/>
            <a:ext cx="788068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i="1" dirty="0" smtClean="0"/>
              <a:t>Correct the two spelling mistakes in  each sentence:</a:t>
            </a:r>
            <a:endParaRPr lang="ar-SA" sz="2800" b="1" i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686841" y="1968771"/>
            <a:ext cx="3284745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I can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here</a:t>
            </a:r>
            <a:r>
              <a:rPr lang="en-US" dirty="0" smtClean="0"/>
              <a:t> you but I cant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</a:t>
            </a:r>
            <a:r>
              <a:rPr lang="en-US" dirty="0" smtClean="0"/>
              <a:t> you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   1- hear</a:t>
            </a:r>
          </a:p>
          <a:p>
            <a:pPr algn="l"/>
            <a:r>
              <a:rPr lang="en-US" dirty="0" smtClean="0"/>
              <a:t>    2- see</a:t>
            </a:r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5070798" y="1970197"/>
            <a:ext cx="2741649" cy="147732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Their</a:t>
            </a:r>
            <a:r>
              <a:rPr lang="en-US" dirty="0" smtClean="0"/>
              <a:t> are six bedrooms in </a:t>
            </a:r>
          </a:p>
          <a:p>
            <a:pPr algn="l"/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hour</a:t>
            </a:r>
            <a:r>
              <a:rPr lang="en-US" dirty="0" smtClean="0"/>
              <a:t> house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   1-There         2- our </a:t>
            </a:r>
          </a:p>
          <a:p>
            <a:pPr algn="l"/>
            <a:endParaRPr lang="ar-SA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089713" y="4669044"/>
            <a:ext cx="2717282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I don’t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en-US" dirty="0" smtClean="0"/>
              <a:t> 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wear</a:t>
            </a:r>
            <a:r>
              <a:rPr lang="en-US" dirty="0" smtClean="0"/>
              <a:t> Jill lives</a:t>
            </a:r>
          </a:p>
          <a:p>
            <a:pPr algn="l"/>
            <a:r>
              <a:rPr lang="en-US" dirty="0" smtClean="0"/>
              <a:t>.  </a:t>
            </a:r>
          </a:p>
          <a:p>
            <a:pPr algn="l"/>
            <a:r>
              <a:rPr lang="en-US" dirty="0"/>
              <a:t> </a:t>
            </a:r>
            <a:r>
              <a:rPr lang="en-US" dirty="0" smtClean="0"/>
              <a:t>      1- know</a:t>
            </a:r>
          </a:p>
          <a:p>
            <a:pPr algn="l"/>
            <a:r>
              <a:rPr lang="en-US" dirty="0"/>
              <a:t> </a:t>
            </a:r>
            <a:r>
              <a:rPr lang="en-US" dirty="0" smtClean="0"/>
              <a:t>      2-where </a:t>
            </a:r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5437440" y="4807543"/>
            <a:ext cx="2627514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My 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sun </a:t>
            </a:r>
            <a:r>
              <a:rPr lang="en-US" dirty="0" smtClean="0"/>
              <a:t>lives near the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</a:t>
            </a:r>
          </a:p>
          <a:p>
            <a:pPr algn="l"/>
            <a:r>
              <a:rPr lang="ar-SA" dirty="0" smtClean="0"/>
              <a:t> </a:t>
            </a:r>
            <a:r>
              <a:rPr lang="en-US" dirty="0" smtClean="0"/>
              <a:t>       1-son </a:t>
            </a:r>
          </a:p>
          <a:p>
            <a:pPr algn="l"/>
            <a:r>
              <a:rPr lang="en-US" dirty="0" smtClean="0"/>
              <a:t>        2- sea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59387571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148</Words>
  <Application>Microsoft Office PowerPoint</Application>
  <PresentationFormat>عرض على الشاشة (3:4)‏</PresentationFormat>
  <Paragraphs>36</Paragraphs>
  <Slides>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نسق Office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abdurahman</dc:creator>
  <cp:lastModifiedBy>abdurahman</cp:lastModifiedBy>
  <cp:revision>8</cp:revision>
  <dcterms:created xsi:type="dcterms:W3CDTF">2015-03-15T18:16:32Z</dcterms:created>
  <dcterms:modified xsi:type="dcterms:W3CDTF">2015-03-15T18:48:45Z</dcterms:modified>
</cp:coreProperties>
</file>