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F9D8C53-E874-4FBC-A540-BD3BA1664044}" type="doc">
      <dgm:prSet loTypeId="urn:microsoft.com/office/officeart/2005/8/layout/radial6" loCatId="cycle" qsTypeId="urn:microsoft.com/office/officeart/2005/8/quickstyle/simple1" qsCatId="simple" csTypeId="urn:microsoft.com/office/officeart/2005/8/colors/accent1_2" csCatId="accent1" phldr="1"/>
      <dgm:spPr/>
      <dgm:t>
        <a:bodyPr/>
        <a:lstStyle/>
        <a:p>
          <a:endParaRPr lang="en-US"/>
        </a:p>
      </dgm:t>
    </dgm:pt>
    <dgm:pt modelId="{3DFA3500-2F81-4882-BC68-954B12D92FFD}">
      <dgm:prSet phldrT="[نص]"/>
      <dgm:spPr/>
      <dgm:t>
        <a:bodyPr/>
        <a:lstStyle/>
        <a:p>
          <a:r>
            <a:rPr lang="ar-SA" dirty="0" smtClean="0"/>
            <a:t>أركان التدريس</a:t>
          </a:r>
          <a:endParaRPr lang="en-US" dirty="0"/>
        </a:p>
      </dgm:t>
    </dgm:pt>
    <dgm:pt modelId="{4FCFBF1D-1BCE-4F17-86D5-772D4017F0EA}" type="parTrans" cxnId="{287619E8-6D3B-4896-8E17-BA3EE444BCA7}">
      <dgm:prSet/>
      <dgm:spPr/>
      <dgm:t>
        <a:bodyPr/>
        <a:lstStyle/>
        <a:p>
          <a:endParaRPr lang="en-US"/>
        </a:p>
      </dgm:t>
    </dgm:pt>
    <dgm:pt modelId="{2028F50B-C35E-4326-B641-ECF9FF1C9486}" type="sibTrans" cxnId="{287619E8-6D3B-4896-8E17-BA3EE444BCA7}">
      <dgm:prSet/>
      <dgm:spPr/>
      <dgm:t>
        <a:bodyPr/>
        <a:lstStyle/>
        <a:p>
          <a:endParaRPr lang="en-US"/>
        </a:p>
      </dgm:t>
    </dgm:pt>
    <dgm:pt modelId="{B18D09D9-1704-4F22-88BB-20C3C4B77E87}">
      <dgm:prSet phldrT="[نص]"/>
      <dgm:spPr/>
      <dgm:t>
        <a:bodyPr/>
        <a:lstStyle/>
        <a:p>
          <a:r>
            <a:rPr lang="ar-SA" dirty="0" smtClean="0"/>
            <a:t>المعلم</a:t>
          </a:r>
          <a:endParaRPr lang="en-US" dirty="0"/>
        </a:p>
      </dgm:t>
    </dgm:pt>
    <dgm:pt modelId="{A261CFD1-DE2B-434F-90BA-EE92E236A944}" type="parTrans" cxnId="{916C480A-D29E-4925-A6F6-C427885AAD55}">
      <dgm:prSet/>
      <dgm:spPr/>
      <dgm:t>
        <a:bodyPr/>
        <a:lstStyle/>
        <a:p>
          <a:endParaRPr lang="en-US"/>
        </a:p>
      </dgm:t>
    </dgm:pt>
    <dgm:pt modelId="{6120B292-6A90-40F5-951B-92372034F60F}" type="sibTrans" cxnId="{916C480A-D29E-4925-A6F6-C427885AAD55}">
      <dgm:prSet/>
      <dgm:spPr/>
      <dgm:t>
        <a:bodyPr/>
        <a:lstStyle/>
        <a:p>
          <a:endParaRPr lang="en-US"/>
        </a:p>
      </dgm:t>
    </dgm:pt>
    <dgm:pt modelId="{4157FF37-15E8-466C-8F6B-B09428EB6D4D}">
      <dgm:prSet phldrT="[نص]"/>
      <dgm:spPr/>
      <dgm:t>
        <a:bodyPr/>
        <a:lstStyle/>
        <a:p>
          <a:r>
            <a:rPr lang="ar-SA" dirty="0" smtClean="0"/>
            <a:t>المتعلم</a:t>
          </a:r>
          <a:endParaRPr lang="en-US" dirty="0"/>
        </a:p>
      </dgm:t>
    </dgm:pt>
    <dgm:pt modelId="{1AAD37D2-41EB-4D64-ACA3-4431EC2A1C2A}" type="parTrans" cxnId="{657F4878-1F86-43DD-A948-5E9E1C34AE64}">
      <dgm:prSet/>
      <dgm:spPr/>
      <dgm:t>
        <a:bodyPr/>
        <a:lstStyle/>
        <a:p>
          <a:endParaRPr lang="en-US"/>
        </a:p>
      </dgm:t>
    </dgm:pt>
    <dgm:pt modelId="{AAD30571-BF35-40B1-BF42-7C8F83643389}" type="sibTrans" cxnId="{657F4878-1F86-43DD-A948-5E9E1C34AE64}">
      <dgm:prSet/>
      <dgm:spPr/>
      <dgm:t>
        <a:bodyPr/>
        <a:lstStyle/>
        <a:p>
          <a:endParaRPr lang="en-US"/>
        </a:p>
      </dgm:t>
    </dgm:pt>
    <dgm:pt modelId="{19540568-8F67-470D-980E-7E26C052F89F}">
      <dgm:prSet phldrT="[نص]"/>
      <dgm:spPr/>
      <dgm:t>
        <a:bodyPr/>
        <a:lstStyle/>
        <a:p>
          <a:r>
            <a:rPr lang="ar-SA" dirty="0" smtClean="0"/>
            <a:t>المنهج</a:t>
          </a:r>
          <a:endParaRPr lang="en-US" dirty="0"/>
        </a:p>
      </dgm:t>
    </dgm:pt>
    <dgm:pt modelId="{48E3EAD5-84E9-42C3-983B-F8D3A743F5CA}" type="parTrans" cxnId="{CC7BC011-EBEF-4AB3-8C96-58EB13CFF1E7}">
      <dgm:prSet/>
      <dgm:spPr/>
      <dgm:t>
        <a:bodyPr/>
        <a:lstStyle/>
        <a:p>
          <a:endParaRPr lang="en-US"/>
        </a:p>
      </dgm:t>
    </dgm:pt>
    <dgm:pt modelId="{ED27DC8B-D03D-4FEB-8126-70FA75C8AB2E}" type="sibTrans" cxnId="{CC7BC011-EBEF-4AB3-8C96-58EB13CFF1E7}">
      <dgm:prSet/>
      <dgm:spPr/>
      <dgm:t>
        <a:bodyPr/>
        <a:lstStyle/>
        <a:p>
          <a:endParaRPr lang="en-US"/>
        </a:p>
      </dgm:t>
    </dgm:pt>
    <dgm:pt modelId="{BFB9FB27-ADD3-4DE1-8203-9888EE2ACEB3}">
      <dgm:prSet phldrT="[نص]"/>
      <dgm:spPr/>
      <dgm:t>
        <a:bodyPr/>
        <a:lstStyle/>
        <a:p>
          <a:r>
            <a:rPr lang="ar-SA" dirty="0" smtClean="0"/>
            <a:t>بيئة التعلم</a:t>
          </a:r>
          <a:endParaRPr lang="en-US" dirty="0"/>
        </a:p>
      </dgm:t>
    </dgm:pt>
    <dgm:pt modelId="{4CDFF70B-A6EC-40E7-A4ED-4804B32705E4}" type="parTrans" cxnId="{2335B392-8A6B-4085-B957-9D1EEDF7FE01}">
      <dgm:prSet/>
      <dgm:spPr/>
      <dgm:t>
        <a:bodyPr/>
        <a:lstStyle/>
        <a:p>
          <a:endParaRPr lang="en-US"/>
        </a:p>
      </dgm:t>
    </dgm:pt>
    <dgm:pt modelId="{CEF6C012-4E1E-4296-B4B0-0EEE7E1AF96F}" type="sibTrans" cxnId="{2335B392-8A6B-4085-B957-9D1EEDF7FE01}">
      <dgm:prSet/>
      <dgm:spPr/>
      <dgm:t>
        <a:bodyPr/>
        <a:lstStyle/>
        <a:p>
          <a:endParaRPr lang="en-US"/>
        </a:p>
      </dgm:t>
    </dgm:pt>
    <dgm:pt modelId="{90950CE6-53FB-4EA1-93BE-9057657AC590}" type="pres">
      <dgm:prSet presAssocID="{4F9D8C53-E874-4FBC-A540-BD3BA1664044}" presName="Name0" presStyleCnt="0">
        <dgm:presLayoutVars>
          <dgm:chMax val="1"/>
          <dgm:dir/>
          <dgm:animLvl val="ctr"/>
          <dgm:resizeHandles val="exact"/>
        </dgm:presLayoutVars>
      </dgm:prSet>
      <dgm:spPr/>
    </dgm:pt>
    <dgm:pt modelId="{9B010950-2C5E-4871-A950-E3D3003A5951}" type="pres">
      <dgm:prSet presAssocID="{3DFA3500-2F81-4882-BC68-954B12D92FFD}" presName="centerShape" presStyleLbl="node0" presStyleIdx="0" presStyleCnt="1"/>
      <dgm:spPr/>
    </dgm:pt>
    <dgm:pt modelId="{D51F0660-E22C-494E-B367-E8DFBE823671}" type="pres">
      <dgm:prSet presAssocID="{B18D09D9-1704-4F22-88BB-20C3C4B77E87}" presName="node" presStyleLbl="node1" presStyleIdx="0" presStyleCnt="4">
        <dgm:presLayoutVars>
          <dgm:bulletEnabled val="1"/>
        </dgm:presLayoutVars>
      </dgm:prSet>
      <dgm:spPr/>
    </dgm:pt>
    <dgm:pt modelId="{C01DFFE9-4160-4BC7-8635-8AFE5878D6B4}" type="pres">
      <dgm:prSet presAssocID="{B18D09D9-1704-4F22-88BB-20C3C4B77E87}" presName="dummy" presStyleCnt="0"/>
      <dgm:spPr/>
    </dgm:pt>
    <dgm:pt modelId="{5F657F7B-73A5-408D-A40A-1DAD1EA4548A}" type="pres">
      <dgm:prSet presAssocID="{6120B292-6A90-40F5-951B-92372034F60F}" presName="sibTrans" presStyleLbl="sibTrans2D1" presStyleIdx="0" presStyleCnt="4"/>
      <dgm:spPr/>
    </dgm:pt>
    <dgm:pt modelId="{B7055D69-552D-405A-BE79-4874F6A83F3A}" type="pres">
      <dgm:prSet presAssocID="{4157FF37-15E8-466C-8F6B-B09428EB6D4D}" presName="node" presStyleLbl="node1" presStyleIdx="1" presStyleCnt="4">
        <dgm:presLayoutVars>
          <dgm:bulletEnabled val="1"/>
        </dgm:presLayoutVars>
      </dgm:prSet>
      <dgm:spPr/>
    </dgm:pt>
    <dgm:pt modelId="{3441F8D0-232D-4435-A5B9-7D198DEE3858}" type="pres">
      <dgm:prSet presAssocID="{4157FF37-15E8-466C-8F6B-B09428EB6D4D}" presName="dummy" presStyleCnt="0"/>
      <dgm:spPr/>
    </dgm:pt>
    <dgm:pt modelId="{E7A34376-D1F6-4F9C-A7DF-96E3E8EB1C6F}" type="pres">
      <dgm:prSet presAssocID="{AAD30571-BF35-40B1-BF42-7C8F83643389}" presName="sibTrans" presStyleLbl="sibTrans2D1" presStyleIdx="1" presStyleCnt="4"/>
      <dgm:spPr/>
    </dgm:pt>
    <dgm:pt modelId="{03928786-4FCF-414F-9EAF-1627DBB5435A}" type="pres">
      <dgm:prSet presAssocID="{19540568-8F67-470D-980E-7E26C052F89F}" presName="node" presStyleLbl="node1" presStyleIdx="2" presStyleCnt="4">
        <dgm:presLayoutVars>
          <dgm:bulletEnabled val="1"/>
        </dgm:presLayoutVars>
      </dgm:prSet>
      <dgm:spPr/>
    </dgm:pt>
    <dgm:pt modelId="{66E035F0-75C0-4E92-9978-3C9B130096F2}" type="pres">
      <dgm:prSet presAssocID="{19540568-8F67-470D-980E-7E26C052F89F}" presName="dummy" presStyleCnt="0"/>
      <dgm:spPr/>
    </dgm:pt>
    <dgm:pt modelId="{0F1E6CAD-AC2A-4AB3-A7BD-ADB4B2368669}" type="pres">
      <dgm:prSet presAssocID="{ED27DC8B-D03D-4FEB-8126-70FA75C8AB2E}" presName="sibTrans" presStyleLbl="sibTrans2D1" presStyleIdx="2" presStyleCnt="4"/>
      <dgm:spPr/>
    </dgm:pt>
    <dgm:pt modelId="{6F3A82CF-2886-46AD-82EE-2F40BDD79A88}" type="pres">
      <dgm:prSet presAssocID="{BFB9FB27-ADD3-4DE1-8203-9888EE2ACEB3}" presName="node" presStyleLbl="node1" presStyleIdx="3" presStyleCnt="4">
        <dgm:presLayoutVars>
          <dgm:bulletEnabled val="1"/>
        </dgm:presLayoutVars>
      </dgm:prSet>
      <dgm:spPr/>
    </dgm:pt>
    <dgm:pt modelId="{0AD8EA4D-850B-4C74-856E-E0A30D1F40A5}" type="pres">
      <dgm:prSet presAssocID="{BFB9FB27-ADD3-4DE1-8203-9888EE2ACEB3}" presName="dummy" presStyleCnt="0"/>
      <dgm:spPr/>
    </dgm:pt>
    <dgm:pt modelId="{AC6DEEE1-E45F-4943-9CB6-8015E0F8E12F}" type="pres">
      <dgm:prSet presAssocID="{CEF6C012-4E1E-4296-B4B0-0EEE7E1AF96F}" presName="sibTrans" presStyleLbl="sibTrans2D1" presStyleIdx="3" presStyleCnt="4"/>
      <dgm:spPr/>
    </dgm:pt>
  </dgm:ptLst>
  <dgm:cxnLst>
    <dgm:cxn modelId="{A965939E-0B81-401B-8400-41C92778CCF0}" type="presOf" srcId="{6120B292-6A90-40F5-951B-92372034F60F}" destId="{5F657F7B-73A5-408D-A40A-1DAD1EA4548A}" srcOrd="0" destOrd="0" presId="urn:microsoft.com/office/officeart/2005/8/layout/radial6"/>
    <dgm:cxn modelId="{72DBC39D-BE29-4B1D-B3E0-E64A5C8F951A}" type="presOf" srcId="{4157FF37-15E8-466C-8F6B-B09428EB6D4D}" destId="{B7055D69-552D-405A-BE79-4874F6A83F3A}" srcOrd="0" destOrd="0" presId="urn:microsoft.com/office/officeart/2005/8/layout/radial6"/>
    <dgm:cxn modelId="{2335B392-8A6B-4085-B957-9D1EEDF7FE01}" srcId="{3DFA3500-2F81-4882-BC68-954B12D92FFD}" destId="{BFB9FB27-ADD3-4DE1-8203-9888EE2ACEB3}" srcOrd="3" destOrd="0" parTransId="{4CDFF70B-A6EC-40E7-A4ED-4804B32705E4}" sibTransId="{CEF6C012-4E1E-4296-B4B0-0EEE7E1AF96F}"/>
    <dgm:cxn modelId="{287619E8-6D3B-4896-8E17-BA3EE444BCA7}" srcId="{4F9D8C53-E874-4FBC-A540-BD3BA1664044}" destId="{3DFA3500-2F81-4882-BC68-954B12D92FFD}" srcOrd="0" destOrd="0" parTransId="{4FCFBF1D-1BCE-4F17-86D5-772D4017F0EA}" sibTransId="{2028F50B-C35E-4326-B641-ECF9FF1C9486}"/>
    <dgm:cxn modelId="{0795F252-17B8-40E1-AC78-5D318DA21000}" type="presOf" srcId="{4F9D8C53-E874-4FBC-A540-BD3BA1664044}" destId="{90950CE6-53FB-4EA1-93BE-9057657AC590}" srcOrd="0" destOrd="0" presId="urn:microsoft.com/office/officeart/2005/8/layout/radial6"/>
    <dgm:cxn modelId="{744787C5-3F0D-4EC3-B06E-EDDC39C9A7D8}" type="presOf" srcId="{CEF6C012-4E1E-4296-B4B0-0EEE7E1AF96F}" destId="{AC6DEEE1-E45F-4943-9CB6-8015E0F8E12F}" srcOrd="0" destOrd="0" presId="urn:microsoft.com/office/officeart/2005/8/layout/radial6"/>
    <dgm:cxn modelId="{02C879FF-80B6-43A3-B89F-807E473B2013}" type="presOf" srcId="{AAD30571-BF35-40B1-BF42-7C8F83643389}" destId="{E7A34376-D1F6-4F9C-A7DF-96E3E8EB1C6F}" srcOrd="0" destOrd="0" presId="urn:microsoft.com/office/officeart/2005/8/layout/radial6"/>
    <dgm:cxn modelId="{49EE0891-DE8D-4119-9CA1-402BAA497BCD}" type="presOf" srcId="{19540568-8F67-470D-980E-7E26C052F89F}" destId="{03928786-4FCF-414F-9EAF-1627DBB5435A}" srcOrd="0" destOrd="0" presId="urn:microsoft.com/office/officeart/2005/8/layout/radial6"/>
    <dgm:cxn modelId="{EAF5B638-9DA4-4A88-936B-42AD33206293}" type="presOf" srcId="{B18D09D9-1704-4F22-88BB-20C3C4B77E87}" destId="{D51F0660-E22C-494E-B367-E8DFBE823671}" srcOrd="0" destOrd="0" presId="urn:microsoft.com/office/officeart/2005/8/layout/radial6"/>
    <dgm:cxn modelId="{657F4878-1F86-43DD-A948-5E9E1C34AE64}" srcId="{3DFA3500-2F81-4882-BC68-954B12D92FFD}" destId="{4157FF37-15E8-466C-8F6B-B09428EB6D4D}" srcOrd="1" destOrd="0" parTransId="{1AAD37D2-41EB-4D64-ACA3-4431EC2A1C2A}" sibTransId="{AAD30571-BF35-40B1-BF42-7C8F83643389}"/>
    <dgm:cxn modelId="{B2D5A729-0C88-4CBF-AFC7-072C3EA72231}" type="presOf" srcId="{ED27DC8B-D03D-4FEB-8126-70FA75C8AB2E}" destId="{0F1E6CAD-AC2A-4AB3-A7BD-ADB4B2368669}" srcOrd="0" destOrd="0" presId="urn:microsoft.com/office/officeart/2005/8/layout/radial6"/>
    <dgm:cxn modelId="{916C480A-D29E-4925-A6F6-C427885AAD55}" srcId="{3DFA3500-2F81-4882-BC68-954B12D92FFD}" destId="{B18D09D9-1704-4F22-88BB-20C3C4B77E87}" srcOrd="0" destOrd="0" parTransId="{A261CFD1-DE2B-434F-90BA-EE92E236A944}" sibTransId="{6120B292-6A90-40F5-951B-92372034F60F}"/>
    <dgm:cxn modelId="{CC7BC011-EBEF-4AB3-8C96-58EB13CFF1E7}" srcId="{3DFA3500-2F81-4882-BC68-954B12D92FFD}" destId="{19540568-8F67-470D-980E-7E26C052F89F}" srcOrd="2" destOrd="0" parTransId="{48E3EAD5-84E9-42C3-983B-F8D3A743F5CA}" sibTransId="{ED27DC8B-D03D-4FEB-8126-70FA75C8AB2E}"/>
    <dgm:cxn modelId="{9B1D629B-3498-4ABE-8C54-7EB229CEB479}" type="presOf" srcId="{3DFA3500-2F81-4882-BC68-954B12D92FFD}" destId="{9B010950-2C5E-4871-A950-E3D3003A5951}" srcOrd="0" destOrd="0" presId="urn:microsoft.com/office/officeart/2005/8/layout/radial6"/>
    <dgm:cxn modelId="{73A84BA5-DDFB-4CF4-A625-FF4B840F5C52}" type="presOf" srcId="{BFB9FB27-ADD3-4DE1-8203-9888EE2ACEB3}" destId="{6F3A82CF-2886-46AD-82EE-2F40BDD79A88}" srcOrd="0" destOrd="0" presId="urn:microsoft.com/office/officeart/2005/8/layout/radial6"/>
    <dgm:cxn modelId="{FCEBF226-EC60-4A74-8C2C-970DD43D120E}" type="presParOf" srcId="{90950CE6-53FB-4EA1-93BE-9057657AC590}" destId="{9B010950-2C5E-4871-A950-E3D3003A5951}" srcOrd="0" destOrd="0" presId="urn:microsoft.com/office/officeart/2005/8/layout/radial6"/>
    <dgm:cxn modelId="{F7327BE9-9E82-4903-81AF-75C0AFDE5B45}" type="presParOf" srcId="{90950CE6-53FB-4EA1-93BE-9057657AC590}" destId="{D51F0660-E22C-494E-B367-E8DFBE823671}" srcOrd="1" destOrd="0" presId="urn:microsoft.com/office/officeart/2005/8/layout/radial6"/>
    <dgm:cxn modelId="{17B33031-8F3C-4BAA-B7F0-579D9CC13E80}" type="presParOf" srcId="{90950CE6-53FB-4EA1-93BE-9057657AC590}" destId="{C01DFFE9-4160-4BC7-8635-8AFE5878D6B4}" srcOrd="2" destOrd="0" presId="urn:microsoft.com/office/officeart/2005/8/layout/radial6"/>
    <dgm:cxn modelId="{B57D15AF-BE9C-4988-B487-C5A298345C0F}" type="presParOf" srcId="{90950CE6-53FB-4EA1-93BE-9057657AC590}" destId="{5F657F7B-73A5-408D-A40A-1DAD1EA4548A}" srcOrd="3" destOrd="0" presId="urn:microsoft.com/office/officeart/2005/8/layout/radial6"/>
    <dgm:cxn modelId="{B0939218-B574-4192-BF21-F21058619521}" type="presParOf" srcId="{90950CE6-53FB-4EA1-93BE-9057657AC590}" destId="{B7055D69-552D-405A-BE79-4874F6A83F3A}" srcOrd="4" destOrd="0" presId="urn:microsoft.com/office/officeart/2005/8/layout/radial6"/>
    <dgm:cxn modelId="{D9B4A256-ACD8-4AFE-955D-952DBB0E2199}" type="presParOf" srcId="{90950CE6-53FB-4EA1-93BE-9057657AC590}" destId="{3441F8D0-232D-4435-A5B9-7D198DEE3858}" srcOrd="5" destOrd="0" presId="urn:microsoft.com/office/officeart/2005/8/layout/radial6"/>
    <dgm:cxn modelId="{4B292938-050B-4BC4-8274-8389F2568097}" type="presParOf" srcId="{90950CE6-53FB-4EA1-93BE-9057657AC590}" destId="{E7A34376-D1F6-4F9C-A7DF-96E3E8EB1C6F}" srcOrd="6" destOrd="0" presId="urn:microsoft.com/office/officeart/2005/8/layout/radial6"/>
    <dgm:cxn modelId="{B291EEBB-6B9C-4D5E-AC74-8090AF95F9E7}" type="presParOf" srcId="{90950CE6-53FB-4EA1-93BE-9057657AC590}" destId="{03928786-4FCF-414F-9EAF-1627DBB5435A}" srcOrd="7" destOrd="0" presId="urn:microsoft.com/office/officeart/2005/8/layout/radial6"/>
    <dgm:cxn modelId="{AD144050-B1D5-40FD-8EBB-7CA92375C107}" type="presParOf" srcId="{90950CE6-53FB-4EA1-93BE-9057657AC590}" destId="{66E035F0-75C0-4E92-9978-3C9B130096F2}" srcOrd="8" destOrd="0" presId="urn:microsoft.com/office/officeart/2005/8/layout/radial6"/>
    <dgm:cxn modelId="{13A87CD0-91E1-43C0-B313-94334C4DF6AF}" type="presParOf" srcId="{90950CE6-53FB-4EA1-93BE-9057657AC590}" destId="{0F1E6CAD-AC2A-4AB3-A7BD-ADB4B2368669}" srcOrd="9" destOrd="0" presId="urn:microsoft.com/office/officeart/2005/8/layout/radial6"/>
    <dgm:cxn modelId="{19DFD85A-E2AF-49D9-9B9B-9B98A768A727}" type="presParOf" srcId="{90950CE6-53FB-4EA1-93BE-9057657AC590}" destId="{6F3A82CF-2886-46AD-82EE-2F40BDD79A88}" srcOrd="10" destOrd="0" presId="urn:microsoft.com/office/officeart/2005/8/layout/radial6"/>
    <dgm:cxn modelId="{43D31654-384D-4510-86B1-7157710DC278}" type="presParOf" srcId="{90950CE6-53FB-4EA1-93BE-9057657AC590}" destId="{0AD8EA4D-850B-4C74-856E-E0A30D1F40A5}" srcOrd="11" destOrd="0" presId="urn:microsoft.com/office/officeart/2005/8/layout/radial6"/>
    <dgm:cxn modelId="{A8B0ABB6-0035-4D79-A0AA-FCDCB4CAF8AD}" type="presParOf" srcId="{90950CE6-53FB-4EA1-93BE-9057657AC590}" destId="{AC6DEEE1-E45F-4943-9CB6-8015E0F8E12F}" srcOrd="12" destOrd="0" presId="urn:microsoft.com/office/officeart/2005/8/layout/radial6"/>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C6DEEE1-E45F-4943-9CB6-8015E0F8E12F}">
      <dsp:nvSpPr>
        <dsp:cNvPr id="0" name=""/>
        <dsp:cNvSpPr/>
      </dsp:nvSpPr>
      <dsp:spPr>
        <a:xfrm>
          <a:off x="1963826" y="567558"/>
          <a:ext cx="3777203" cy="3777203"/>
        </a:xfrm>
        <a:prstGeom prst="blockArc">
          <a:avLst>
            <a:gd name="adj1" fmla="val 10800000"/>
            <a:gd name="adj2" fmla="val 16200000"/>
            <a:gd name="adj3" fmla="val 4643"/>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F1E6CAD-AC2A-4AB3-A7BD-ADB4B2368669}">
      <dsp:nvSpPr>
        <dsp:cNvPr id="0" name=""/>
        <dsp:cNvSpPr/>
      </dsp:nvSpPr>
      <dsp:spPr>
        <a:xfrm>
          <a:off x="1963826" y="567558"/>
          <a:ext cx="3777203" cy="3777203"/>
        </a:xfrm>
        <a:prstGeom prst="blockArc">
          <a:avLst>
            <a:gd name="adj1" fmla="val 5400000"/>
            <a:gd name="adj2" fmla="val 10800000"/>
            <a:gd name="adj3" fmla="val 4643"/>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7A34376-D1F6-4F9C-A7DF-96E3E8EB1C6F}">
      <dsp:nvSpPr>
        <dsp:cNvPr id="0" name=""/>
        <dsp:cNvSpPr/>
      </dsp:nvSpPr>
      <dsp:spPr>
        <a:xfrm>
          <a:off x="1963826" y="567558"/>
          <a:ext cx="3777203" cy="3777203"/>
        </a:xfrm>
        <a:prstGeom prst="blockArc">
          <a:avLst>
            <a:gd name="adj1" fmla="val 0"/>
            <a:gd name="adj2" fmla="val 5400000"/>
            <a:gd name="adj3" fmla="val 4643"/>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F657F7B-73A5-408D-A40A-1DAD1EA4548A}">
      <dsp:nvSpPr>
        <dsp:cNvPr id="0" name=""/>
        <dsp:cNvSpPr/>
      </dsp:nvSpPr>
      <dsp:spPr>
        <a:xfrm>
          <a:off x="1963826" y="567558"/>
          <a:ext cx="3777203" cy="3777203"/>
        </a:xfrm>
        <a:prstGeom prst="blockArc">
          <a:avLst>
            <a:gd name="adj1" fmla="val 16200000"/>
            <a:gd name="adj2" fmla="val 0"/>
            <a:gd name="adj3" fmla="val 4643"/>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B010950-2C5E-4871-A950-E3D3003A5951}">
      <dsp:nvSpPr>
        <dsp:cNvPr id="0" name=""/>
        <dsp:cNvSpPr/>
      </dsp:nvSpPr>
      <dsp:spPr>
        <a:xfrm>
          <a:off x="2982433" y="1586165"/>
          <a:ext cx="1739988" cy="173998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450" tIns="44450" rIns="44450" bIns="44450" numCol="1" spcCol="1270" anchor="ctr" anchorCtr="0">
          <a:noAutofit/>
        </a:bodyPr>
        <a:lstStyle/>
        <a:p>
          <a:pPr lvl="0" algn="ctr" defTabSz="1555750">
            <a:lnSpc>
              <a:spcPct val="90000"/>
            </a:lnSpc>
            <a:spcBef>
              <a:spcPct val="0"/>
            </a:spcBef>
            <a:spcAft>
              <a:spcPct val="35000"/>
            </a:spcAft>
          </a:pPr>
          <a:r>
            <a:rPr lang="ar-SA" sz="3500" kern="1200" dirty="0" smtClean="0"/>
            <a:t>أركان التدريس</a:t>
          </a:r>
          <a:endParaRPr lang="en-US" sz="3500" kern="1200" dirty="0"/>
        </a:p>
      </dsp:txBody>
      <dsp:txXfrm>
        <a:off x="2982433" y="1586165"/>
        <a:ext cx="1739988" cy="1739988"/>
      </dsp:txXfrm>
    </dsp:sp>
    <dsp:sp modelId="{D51F0660-E22C-494E-B367-E8DFBE823671}">
      <dsp:nvSpPr>
        <dsp:cNvPr id="0" name=""/>
        <dsp:cNvSpPr/>
      </dsp:nvSpPr>
      <dsp:spPr>
        <a:xfrm>
          <a:off x="3243432" y="2409"/>
          <a:ext cx="1217991" cy="121799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830" tIns="36830" rIns="36830" bIns="36830" numCol="1" spcCol="1270" anchor="ctr" anchorCtr="0">
          <a:noAutofit/>
        </a:bodyPr>
        <a:lstStyle/>
        <a:p>
          <a:pPr lvl="0" algn="ctr" defTabSz="1289050">
            <a:lnSpc>
              <a:spcPct val="90000"/>
            </a:lnSpc>
            <a:spcBef>
              <a:spcPct val="0"/>
            </a:spcBef>
            <a:spcAft>
              <a:spcPct val="35000"/>
            </a:spcAft>
          </a:pPr>
          <a:r>
            <a:rPr lang="ar-SA" sz="2900" kern="1200" dirty="0" smtClean="0"/>
            <a:t>المعلم</a:t>
          </a:r>
          <a:endParaRPr lang="en-US" sz="2900" kern="1200" dirty="0"/>
        </a:p>
      </dsp:txBody>
      <dsp:txXfrm>
        <a:off x="3243432" y="2409"/>
        <a:ext cx="1217991" cy="1217991"/>
      </dsp:txXfrm>
    </dsp:sp>
    <dsp:sp modelId="{B7055D69-552D-405A-BE79-4874F6A83F3A}">
      <dsp:nvSpPr>
        <dsp:cNvPr id="0" name=""/>
        <dsp:cNvSpPr/>
      </dsp:nvSpPr>
      <dsp:spPr>
        <a:xfrm>
          <a:off x="5088186" y="1847164"/>
          <a:ext cx="1217991" cy="121799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830" tIns="36830" rIns="36830" bIns="36830" numCol="1" spcCol="1270" anchor="ctr" anchorCtr="0">
          <a:noAutofit/>
        </a:bodyPr>
        <a:lstStyle/>
        <a:p>
          <a:pPr lvl="0" algn="ctr" defTabSz="1289050">
            <a:lnSpc>
              <a:spcPct val="90000"/>
            </a:lnSpc>
            <a:spcBef>
              <a:spcPct val="0"/>
            </a:spcBef>
            <a:spcAft>
              <a:spcPct val="35000"/>
            </a:spcAft>
          </a:pPr>
          <a:r>
            <a:rPr lang="ar-SA" sz="2900" kern="1200" dirty="0" smtClean="0"/>
            <a:t>المتعلم</a:t>
          </a:r>
          <a:endParaRPr lang="en-US" sz="2900" kern="1200" dirty="0"/>
        </a:p>
      </dsp:txBody>
      <dsp:txXfrm>
        <a:off x="5088186" y="1847164"/>
        <a:ext cx="1217991" cy="1217991"/>
      </dsp:txXfrm>
    </dsp:sp>
    <dsp:sp modelId="{03928786-4FCF-414F-9EAF-1627DBB5435A}">
      <dsp:nvSpPr>
        <dsp:cNvPr id="0" name=""/>
        <dsp:cNvSpPr/>
      </dsp:nvSpPr>
      <dsp:spPr>
        <a:xfrm>
          <a:off x="3243432" y="3691918"/>
          <a:ext cx="1217991" cy="121799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830" tIns="36830" rIns="36830" bIns="36830" numCol="1" spcCol="1270" anchor="ctr" anchorCtr="0">
          <a:noAutofit/>
        </a:bodyPr>
        <a:lstStyle/>
        <a:p>
          <a:pPr lvl="0" algn="ctr" defTabSz="1289050">
            <a:lnSpc>
              <a:spcPct val="90000"/>
            </a:lnSpc>
            <a:spcBef>
              <a:spcPct val="0"/>
            </a:spcBef>
            <a:spcAft>
              <a:spcPct val="35000"/>
            </a:spcAft>
          </a:pPr>
          <a:r>
            <a:rPr lang="ar-SA" sz="2900" kern="1200" dirty="0" smtClean="0"/>
            <a:t>المنهج</a:t>
          </a:r>
          <a:endParaRPr lang="en-US" sz="2900" kern="1200" dirty="0"/>
        </a:p>
      </dsp:txBody>
      <dsp:txXfrm>
        <a:off x="3243432" y="3691918"/>
        <a:ext cx="1217991" cy="1217991"/>
      </dsp:txXfrm>
    </dsp:sp>
    <dsp:sp modelId="{6F3A82CF-2886-46AD-82EE-2F40BDD79A88}">
      <dsp:nvSpPr>
        <dsp:cNvPr id="0" name=""/>
        <dsp:cNvSpPr/>
      </dsp:nvSpPr>
      <dsp:spPr>
        <a:xfrm>
          <a:off x="1398677" y="1847164"/>
          <a:ext cx="1217991" cy="121799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830" tIns="36830" rIns="36830" bIns="36830" numCol="1" spcCol="1270" anchor="ctr" anchorCtr="0">
          <a:noAutofit/>
        </a:bodyPr>
        <a:lstStyle/>
        <a:p>
          <a:pPr lvl="0" algn="ctr" defTabSz="1289050">
            <a:lnSpc>
              <a:spcPct val="90000"/>
            </a:lnSpc>
            <a:spcBef>
              <a:spcPct val="0"/>
            </a:spcBef>
            <a:spcAft>
              <a:spcPct val="35000"/>
            </a:spcAft>
          </a:pPr>
          <a:r>
            <a:rPr lang="ar-SA" sz="2900" kern="1200" dirty="0" smtClean="0"/>
            <a:t>بيئة التعلم</a:t>
          </a:r>
          <a:endParaRPr lang="en-US" sz="2900" kern="1200" dirty="0"/>
        </a:p>
      </dsp:txBody>
      <dsp:txXfrm>
        <a:off x="1398677" y="1847164"/>
        <a:ext cx="1217991" cy="1217991"/>
      </dsp:txXfrm>
    </dsp:sp>
  </dsp:spTree>
</dsp:drawing>
</file>

<file path=ppt/diagrams/layout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عنصر نائب للتاريخ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4B3433E-D5D3-4D4C-A9B8-BCE300EE12A4}" type="datetimeFigureOut">
              <a:rPr lang="en-US" smtClean="0"/>
              <a:t>10/1/2016</a:t>
            </a:fld>
            <a:endParaRPr lang="en-US"/>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6" name="عنصر نائب للتذييل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عنصر نائب لرقم الشريحة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38E5BD9-B913-44E0-AD62-AE240731C6AB}"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en-US"/>
          </a:p>
        </p:txBody>
      </p:sp>
      <p:sp>
        <p:nvSpPr>
          <p:cNvPr id="4" name="عنصر نائب لرقم الشريحة 3"/>
          <p:cNvSpPr>
            <a:spLocks noGrp="1"/>
          </p:cNvSpPr>
          <p:nvPr>
            <p:ph type="sldNum" sz="quarter" idx="10"/>
          </p:nvPr>
        </p:nvSpPr>
        <p:spPr/>
        <p:txBody>
          <a:bodyPr/>
          <a:lstStyle/>
          <a:p>
            <a:fld id="{838E5BD9-B913-44E0-AD62-AE240731C6AB}" type="slidenum">
              <a:rPr lang="en-US" smtClean="0"/>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en-US"/>
          </a:p>
        </p:txBody>
      </p:sp>
      <p:sp>
        <p:nvSpPr>
          <p:cNvPr id="4" name="عنصر نائب لرقم الشريحة 3"/>
          <p:cNvSpPr>
            <a:spLocks noGrp="1"/>
          </p:cNvSpPr>
          <p:nvPr>
            <p:ph type="sldNum" sz="quarter" idx="10"/>
          </p:nvPr>
        </p:nvSpPr>
        <p:spPr/>
        <p:txBody>
          <a:bodyPr/>
          <a:lstStyle/>
          <a:p>
            <a:fld id="{838E5BD9-B913-44E0-AD62-AE240731C6AB}" type="slidenum">
              <a:rPr lang="en-US" smtClean="0"/>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en-US"/>
          </a:p>
        </p:txBody>
      </p:sp>
      <p:sp>
        <p:nvSpPr>
          <p:cNvPr id="4" name="عنصر نائب لرقم الشريحة 3"/>
          <p:cNvSpPr>
            <a:spLocks noGrp="1"/>
          </p:cNvSpPr>
          <p:nvPr>
            <p:ph type="sldNum" sz="quarter" idx="10"/>
          </p:nvPr>
        </p:nvSpPr>
        <p:spPr/>
        <p:txBody>
          <a:bodyPr/>
          <a:lstStyle/>
          <a:p>
            <a:fld id="{838E5BD9-B913-44E0-AD62-AE240731C6AB}" type="slidenum">
              <a:rPr lang="en-US" smtClean="0"/>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en-US"/>
          </a:p>
        </p:txBody>
      </p:sp>
      <p:sp>
        <p:nvSpPr>
          <p:cNvPr id="4" name="عنصر نائب لرقم الشريحة 3"/>
          <p:cNvSpPr>
            <a:spLocks noGrp="1"/>
          </p:cNvSpPr>
          <p:nvPr>
            <p:ph type="sldNum" sz="quarter" idx="10"/>
          </p:nvPr>
        </p:nvSpPr>
        <p:spPr/>
        <p:txBody>
          <a:bodyPr/>
          <a:lstStyle/>
          <a:p>
            <a:fld id="{838E5BD9-B913-44E0-AD62-AE240731C6AB}" type="slidenum">
              <a:rPr lang="en-US" smtClean="0"/>
              <a:t>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en-US"/>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a:p>
        </p:txBody>
      </p:sp>
      <p:sp>
        <p:nvSpPr>
          <p:cNvPr id="4" name="عنصر نائب للتاريخ 3"/>
          <p:cNvSpPr>
            <a:spLocks noGrp="1"/>
          </p:cNvSpPr>
          <p:nvPr>
            <p:ph type="dt" sz="half" idx="10"/>
          </p:nvPr>
        </p:nvSpPr>
        <p:spPr/>
        <p:txBody>
          <a:bodyPr/>
          <a:lstStyle/>
          <a:p>
            <a:fld id="{986D2792-7B95-4142-92BF-884CD238A0B2}" type="datetimeFigureOut">
              <a:rPr lang="en-US" smtClean="0"/>
              <a:t>10/1/2016</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788156B2-EADB-44BB-BCB7-70114A0FB58E}"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986D2792-7B95-4142-92BF-884CD238A0B2}" type="datetimeFigureOut">
              <a:rPr lang="en-US" smtClean="0"/>
              <a:t>10/1/2016</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788156B2-EADB-44BB-BCB7-70114A0FB58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986D2792-7B95-4142-92BF-884CD238A0B2}" type="datetimeFigureOut">
              <a:rPr lang="en-US" smtClean="0"/>
              <a:t>10/1/2016</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788156B2-EADB-44BB-BCB7-70114A0FB58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986D2792-7B95-4142-92BF-884CD238A0B2}" type="datetimeFigureOut">
              <a:rPr lang="en-US" smtClean="0"/>
              <a:t>10/1/2016</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788156B2-EADB-44BB-BCB7-70114A0FB58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l">
              <a:defRPr sz="4000" b="1" cap="all"/>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986D2792-7B95-4142-92BF-884CD238A0B2}" type="datetimeFigureOut">
              <a:rPr lang="en-US" smtClean="0"/>
              <a:t>10/1/2016</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788156B2-EADB-44BB-BCB7-70114A0FB58E}"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تاريخ 4"/>
          <p:cNvSpPr>
            <a:spLocks noGrp="1"/>
          </p:cNvSpPr>
          <p:nvPr>
            <p:ph type="dt" sz="half" idx="10"/>
          </p:nvPr>
        </p:nvSpPr>
        <p:spPr/>
        <p:txBody>
          <a:bodyPr/>
          <a:lstStyle/>
          <a:p>
            <a:fld id="{986D2792-7B95-4142-92BF-884CD238A0B2}" type="datetimeFigureOut">
              <a:rPr lang="en-US" smtClean="0"/>
              <a:t>10/1/2016</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788156B2-EADB-44BB-BCB7-70114A0FB58E}"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عنصر نائب للتاريخ 6"/>
          <p:cNvSpPr>
            <a:spLocks noGrp="1"/>
          </p:cNvSpPr>
          <p:nvPr>
            <p:ph type="dt" sz="half" idx="10"/>
          </p:nvPr>
        </p:nvSpPr>
        <p:spPr/>
        <p:txBody>
          <a:bodyPr/>
          <a:lstStyle/>
          <a:p>
            <a:fld id="{986D2792-7B95-4142-92BF-884CD238A0B2}" type="datetimeFigureOut">
              <a:rPr lang="en-US" smtClean="0"/>
              <a:t>10/1/2016</a:t>
            </a:fld>
            <a:endParaRPr lang="en-US"/>
          </a:p>
        </p:txBody>
      </p:sp>
      <p:sp>
        <p:nvSpPr>
          <p:cNvPr id="8" name="عنصر نائب للتذييل 7"/>
          <p:cNvSpPr>
            <a:spLocks noGrp="1"/>
          </p:cNvSpPr>
          <p:nvPr>
            <p:ph type="ftr" sz="quarter" idx="11"/>
          </p:nvPr>
        </p:nvSpPr>
        <p:spPr/>
        <p:txBody>
          <a:bodyPr/>
          <a:lstStyle/>
          <a:p>
            <a:endParaRPr lang="en-US"/>
          </a:p>
        </p:txBody>
      </p:sp>
      <p:sp>
        <p:nvSpPr>
          <p:cNvPr id="9" name="عنصر نائب لرقم الشريحة 8"/>
          <p:cNvSpPr>
            <a:spLocks noGrp="1"/>
          </p:cNvSpPr>
          <p:nvPr>
            <p:ph type="sldNum" sz="quarter" idx="12"/>
          </p:nvPr>
        </p:nvSpPr>
        <p:spPr/>
        <p:txBody>
          <a:bodyPr/>
          <a:lstStyle/>
          <a:p>
            <a:fld id="{788156B2-EADB-44BB-BCB7-70114A0FB58E}"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تاريخ 2"/>
          <p:cNvSpPr>
            <a:spLocks noGrp="1"/>
          </p:cNvSpPr>
          <p:nvPr>
            <p:ph type="dt" sz="half" idx="10"/>
          </p:nvPr>
        </p:nvSpPr>
        <p:spPr/>
        <p:txBody>
          <a:bodyPr/>
          <a:lstStyle/>
          <a:p>
            <a:fld id="{986D2792-7B95-4142-92BF-884CD238A0B2}" type="datetimeFigureOut">
              <a:rPr lang="en-US" smtClean="0"/>
              <a:t>10/1/2016</a:t>
            </a:fld>
            <a:endParaRPr lang="en-US"/>
          </a:p>
        </p:txBody>
      </p:sp>
      <p:sp>
        <p:nvSpPr>
          <p:cNvPr id="4" name="عنصر نائب للتذييل 3"/>
          <p:cNvSpPr>
            <a:spLocks noGrp="1"/>
          </p:cNvSpPr>
          <p:nvPr>
            <p:ph type="ftr" sz="quarter" idx="11"/>
          </p:nvPr>
        </p:nvSpPr>
        <p:spPr/>
        <p:txBody>
          <a:bodyPr/>
          <a:lstStyle/>
          <a:p>
            <a:endParaRPr lang="en-US"/>
          </a:p>
        </p:txBody>
      </p:sp>
      <p:sp>
        <p:nvSpPr>
          <p:cNvPr id="5" name="عنصر نائب لرقم الشريحة 4"/>
          <p:cNvSpPr>
            <a:spLocks noGrp="1"/>
          </p:cNvSpPr>
          <p:nvPr>
            <p:ph type="sldNum" sz="quarter" idx="12"/>
          </p:nvPr>
        </p:nvSpPr>
        <p:spPr/>
        <p:txBody>
          <a:bodyPr/>
          <a:lstStyle/>
          <a:p>
            <a:fld id="{788156B2-EADB-44BB-BCB7-70114A0FB58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986D2792-7B95-4142-92BF-884CD238A0B2}" type="datetimeFigureOut">
              <a:rPr lang="en-US" smtClean="0"/>
              <a:t>10/1/2016</a:t>
            </a:fld>
            <a:endParaRPr lang="en-US"/>
          </a:p>
        </p:txBody>
      </p:sp>
      <p:sp>
        <p:nvSpPr>
          <p:cNvPr id="3" name="عنصر نائب للتذييل 2"/>
          <p:cNvSpPr>
            <a:spLocks noGrp="1"/>
          </p:cNvSpPr>
          <p:nvPr>
            <p:ph type="ftr" sz="quarter" idx="11"/>
          </p:nvPr>
        </p:nvSpPr>
        <p:spPr/>
        <p:txBody>
          <a:bodyPr/>
          <a:lstStyle/>
          <a:p>
            <a:endParaRPr lang="en-US"/>
          </a:p>
        </p:txBody>
      </p:sp>
      <p:sp>
        <p:nvSpPr>
          <p:cNvPr id="4" name="عنصر نائب لرقم الشريحة 3"/>
          <p:cNvSpPr>
            <a:spLocks noGrp="1"/>
          </p:cNvSpPr>
          <p:nvPr>
            <p:ph type="sldNum" sz="quarter" idx="12"/>
          </p:nvPr>
        </p:nvSpPr>
        <p:spPr/>
        <p:txBody>
          <a:bodyPr/>
          <a:lstStyle/>
          <a:p>
            <a:fld id="{788156B2-EADB-44BB-BCB7-70114A0FB58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l">
              <a:defRPr sz="2000" b="1"/>
            </a:lvl1pPr>
          </a:lstStyle>
          <a:p>
            <a:r>
              <a:rPr lang="ar-SA" smtClean="0"/>
              <a:t>انقر لتحرير نمط العنوان الرئيسي</a:t>
            </a:r>
            <a:endParaRPr lang="en-US"/>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986D2792-7B95-4142-92BF-884CD238A0B2}" type="datetimeFigureOut">
              <a:rPr lang="en-US" smtClean="0"/>
              <a:t>10/1/2016</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788156B2-EADB-44BB-BCB7-70114A0FB58E}"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l">
              <a:defRPr sz="2000" b="1"/>
            </a:lvl1pPr>
          </a:lstStyle>
          <a:p>
            <a:r>
              <a:rPr lang="ar-SA" smtClean="0"/>
              <a:t>انقر لتحرير نمط العنوان الرئيسي</a:t>
            </a:r>
            <a:endParaRPr lang="en-US"/>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986D2792-7B95-4142-92BF-884CD238A0B2}" type="datetimeFigureOut">
              <a:rPr lang="en-US" smtClean="0"/>
              <a:t>10/1/2016</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788156B2-EADB-44BB-BCB7-70114A0FB58E}"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86D2792-7B95-4142-92BF-884CD238A0B2}" type="datetimeFigureOut">
              <a:rPr lang="en-US" smtClean="0"/>
              <a:t>10/1/2016</a:t>
            </a:fld>
            <a:endParaRPr lang="en-US"/>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عنصر نائب لرقم الشريحة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88156B2-EADB-44BB-BCB7-70114A0FB58E}"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1340768"/>
            <a:ext cx="7772400" cy="1470025"/>
          </a:xfrm>
        </p:spPr>
        <p:txBody>
          <a:bodyPr/>
          <a:lstStyle/>
          <a:p>
            <a:r>
              <a:rPr lang="ar-SA" dirty="0" smtClean="0"/>
              <a:t>مقدمة في التعلم والتعليم</a:t>
            </a:r>
            <a:br>
              <a:rPr lang="ar-SA" dirty="0" smtClean="0"/>
            </a:br>
            <a:r>
              <a:rPr lang="ar-SA" dirty="0" err="1" smtClean="0"/>
              <a:t>334نهج</a:t>
            </a:r>
            <a:endParaRPr lang="en-US" dirty="0"/>
          </a:p>
        </p:txBody>
      </p:sp>
      <p:sp>
        <p:nvSpPr>
          <p:cNvPr id="3" name="عنوان فرعي 2"/>
          <p:cNvSpPr>
            <a:spLocks noGrp="1"/>
          </p:cNvSpPr>
          <p:nvPr>
            <p:ph type="subTitle" idx="1"/>
          </p:nvPr>
        </p:nvSpPr>
        <p:spPr/>
        <p:txBody>
          <a:bodyPr>
            <a:normAutofit fontScale="92500" lnSpcReduction="20000"/>
          </a:bodyPr>
          <a:lstStyle/>
          <a:p>
            <a:r>
              <a:rPr lang="ar-SA" dirty="0" smtClean="0">
                <a:solidFill>
                  <a:srgbClr val="002060"/>
                </a:solidFill>
              </a:rPr>
              <a:t>توزيع مفردات المقرر وهيكلة تقديمها وعرضها منطقيًا</a:t>
            </a:r>
          </a:p>
          <a:p>
            <a:r>
              <a:rPr lang="ar-SA" dirty="0" smtClean="0">
                <a:solidFill>
                  <a:srgbClr val="002060"/>
                </a:solidFill>
              </a:rPr>
              <a:t>أ.الجوهرة آل </a:t>
            </a:r>
            <a:r>
              <a:rPr lang="ar-SA" dirty="0" err="1" smtClean="0">
                <a:solidFill>
                  <a:srgbClr val="002060"/>
                </a:solidFill>
              </a:rPr>
              <a:t>تويم</a:t>
            </a:r>
            <a:endParaRPr lang="ar-SA" dirty="0" smtClean="0">
              <a:solidFill>
                <a:srgbClr val="002060"/>
              </a:solidFill>
            </a:endParaRPr>
          </a:p>
          <a:p>
            <a:r>
              <a:rPr lang="ar-SA" dirty="0" smtClean="0">
                <a:solidFill>
                  <a:srgbClr val="002060"/>
                </a:solidFill>
              </a:rPr>
              <a:t>الفصل الدراسي الأول 1437-</a:t>
            </a:r>
            <a:r>
              <a:rPr lang="ar-SA" dirty="0" err="1" smtClean="0">
                <a:solidFill>
                  <a:srgbClr val="002060"/>
                </a:solidFill>
              </a:rPr>
              <a:t>1438هـ</a:t>
            </a:r>
            <a:endParaRPr lang="en-US" dirty="0">
              <a:solidFill>
                <a:srgbClr val="00206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تدرج الموضوعات</a:t>
            </a:r>
            <a:endParaRPr lang="en-US" dirty="0"/>
          </a:p>
        </p:txBody>
      </p:sp>
      <p:sp>
        <p:nvSpPr>
          <p:cNvPr id="3" name="عنصر نائب للمحتوى 2"/>
          <p:cNvSpPr>
            <a:spLocks noGrp="1"/>
          </p:cNvSpPr>
          <p:nvPr>
            <p:ph idx="1"/>
          </p:nvPr>
        </p:nvSpPr>
        <p:spPr/>
        <p:txBody>
          <a:bodyPr>
            <a:normAutofit lnSpcReduction="10000"/>
          </a:bodyPr>
          <a:lstStyle/>
          <a:p>
            <a:pPr algn="r" rtl="1">
              <a:buNone/>
            </a:pPr>
            <a:r>
              <a:rPr lang="ar-SA" dirty="0" smtClean="0"/>
              <a:t>مصطلحات مهمة يجب الإلمام </a:t>
            </a:r>
            <a:r>
              <a:rPr lang="ar-SA" dirty="0" err="1" smtClean="0"/>
              <a:t>بها</a:t>
            </a:r>
            <a:r>
              <a:rPr lang="ar-SA" dirty="0" smtClean="0"/>
              <a:t> ومناقشة الفروق بينها</a:t>
            </a:r>
          </a:p>
          <a:p>
            <a:pPr algn="r" rtl="1">
              <a:buNone/>
            </a:pPr>
            <a:r>
              <a:rPr lang="ar-SA" dirty="0" smtClean="0"/>
              <a:t> - </a:t>
            </a:r>
            <a:r>
              <a:rPr lang="ar-SA" dirty="0" smtClean="0">
                <a:solidFill>
                  <a:srgbClr val="002060"/>
                </a:solidFill>
              </a:rPr>
              <a:t>التربية</a:t>
            </a:r>
          </a:p>
          <a:p>
            <a:pPr algn="r" rtl="1">
              <a:buFontTx/>
              <a:buChar char="-"/>
            </a:pPr>
            <a:r>
              <a:rPr lang="ar-SA" dirty="0" smtClean="0">
                <a:solidFill>
                  <a:srgbClr val="002060"/>
                </a:solidFill>
              </a:rPr>
              <a:t>التعليم</a:t>
            </a:r>
          </a:p>
          <a:p>
            <a:pPr algn="r" rtl="1">
              <a:buFontTx/>
              <a:buChar char="-"/>
            </a:pPr>
            <a:r>
              <a:rPr lang="ar-SA" dirty="0" smtClean="0">
                <a:solidFill>
                  <a:srgbClr val="002060"/>
                </a:solidFill>
              </a:rPr>
              <a:t>التعلم</a:t>
            </a:r>
          </a:p>
          <a:p>
            <a:pPr algn="r" rtl="1">
              <a:buFontTx/>
              <a:buChar char="-"/>
            </a:pPr>
            <a:r>
              <a:rPr lang="ar-SA" dirty="0" err="1" smtClean="0">
                <a:solidFill>
                  <a:srgbClr val="FF0000"/>
                </a:solidFill>
              </a:rPr>
              <a:t>التدريس  </a:t>
            </a:r>
            <a:r>
              <a:rPr lang="ar-SA" dirty="0" smtClean="0">
                <a:solidFill>
                  <a:srgbClr val="00B050"/>
                </a:solidFill>
              </a:rPr>
              <a:t>(المحاضرة الأولى</a:t>
            </a:r>
            <a:r>
              <a:rPr lang="ar-SA" dirty="0" err="1" smtClean="0">
                <a:solidFill>
                  <a:srgbClr val="00B050"/>
                </a:solidFill>
              </a:rPr>
              <a:t>)</a:t>
            </a:r>
            <a:endParaRPr lang="ar-SA" dirty="0" smtClean="0">
              <a:solidFill>
                <a:srgbClr val="00B050"/>
              </a:solidFill>
            </a:endParaRPr>
          </a:p>
          <a:p>
            <a:pPr algn="r" rtl="1">
              <a:buNone/>
            </a:pPr>
            <a:r>
              <a:rPr lang="ar-SA" dirty="0" smtClean="0"/>
              <a:t>تركيز المقرر على </a:t>
            </a:r>
            <a:r>
              <a:rPr lang="ar-SA" dirty="0" smtClean="0">
                <a:solidFill>
                  <a:srgbClr val="FF0000"/>
                </a:solidFill>
              </a:rPr>
              <a:t>طبيعة</a:t>
            </a:r>
            <a:r>
              <a:rPr lang="ar-SA" dirty="0" smtClean="0"/>
              <a:t> عملية </a:t>
            </a:r>
            <a:r>
              <a:rPr lang="ar-SA" dirty="0" err="1" smtClean="0"/>
              <a:t>التدريس </a:t>
            </a:r>
            <a:r>
              <a:rPr lang="ar-SA" dirty="0">
                <a:solidFill>
                  <a:srgbClr val="00B050"/>
                </a:solidFill>
              </a:rPr>
              <a:t>(المحاضرة الثانية</a:t>
            </a:r>
            <a:r>
              <a:rPr lang="ar-SA" dirty="0" err="1">
                <a:solidFill>
                  <a:srgbClr val="00B050"/>
                </a:solidFill>
              </a:rPr>
              <a:t>)</a:t>
            </a:r>
            <a:endParaRPr lang="ar-SA" dirty="0">
              <a:solidFill>
                <a:srgbClr val="00B050"/>
              </a:solidFill>
            </a:endParaRPr>
          </a:p>
          <a:p>
            <a:pPr algn="r">
              <a:buNone/>
            </a:pPr>
            <a:r>
              <a:rPr lang="ar-SA" dirty="0" smtClean="0">
                <a:solidFill>
                  <a:srgbClr val="FF0000"/>
                </a:solidFill>
              </a:rPr>
              <a:t>  وأركانها</a:t>
            </a:r>
            <a:r>
              <a:rPr lang="ar-SA" dirty="0" smtClean="0"/>
              <a:t> ومتى يكون التدريس تدريسًا </a:t>
            </a:r>
            <a:r>
              <a:rPr lang="ar-SA" dirty="0" smtClean="0">
                <a:solidFill>
                  <a:srgbClr val="FF0000"/>
                </a:solidFill>
              </a:rPr>
              <a:t>فعالاً                                                          </a:t>
            </a:r>
            <a:r>
              <a:rPr lang="ar-SA" dirty="0" smtClean="0">
                <a:solidFill>
                  <a:srgbClr val="00B050"/>
                </a:solidFill>
              </a:rPr>
              <a:t>(المحاضرات </a:t>
            </a:r>
            <a:r>
              <a:rPr lang="ar-SA" dirty="0">
                <a:solidFill>
                  <a:srgbClr val="00B050"/>
                </a:solidFill>
              </a:rPr>
              <a:t>اللاحقة</a:t>
            </a:r>
            <a:r>
              <a:rPr lang="ar-SA" dirty="0" err="1" smtClean="0">
                <a:solidFill>
                  <a:srgbClr val="00B050"/>
                </a:solidFill>
              </a:rPr>
              <a:t>)</a:t>
            </a:r>
            <a:r>
              <a:rPr lang="ar-SA" dirty="0" smtClean="0">
                <a:solidFill>
                  <a:srgbClr val="00B050"/>
                </a:solidFill>
              </a:rPr>
              <a:t>    </a:t>
            </a:r>
            <a:endParaRPr lang="en-US" dirty="0">
              <a:solidFill>
                <a:srgbClr val="00B05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رسم تخطيطي 3"/>
          <p:cNvGraphicFramePr/>
          <p:nvPr/>
        </p:nvGraphicFramePr>
        <p:xfrm>
          <a:off x="683568" y="980728"/>
          <a:ext cx="7704856" cy="49123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11560" y="3068960"/>
            <a:ext cx="8229600" cy="1143000"/>
          </a:xfrm>
        </p:spPr>
        <p:txBody>
          <a:bodyPr>
            <a:noAutofit/>
          </a:bodyPr>
          <a:lstStyle/>
          <a:p>
            <a:pPr algn="r" rtl="1"/>
            <a:r>
              <a:rPr lang="ar-SA" sz="3200" dirty="0" smtClean="0"/>
              <a:t>توجه المقرر إلى </a:t>
            </a:r>
            <a:r>
              <a:rPr lang="ar-SA" sz="3200" u="sng" dirty="0" smtClean="0">
                <a:solidFill>
                  <a:srgbClr val="FF0000"/>
                </a:solidFill>
              </a:rPr>
              <a:t>إعداد معلمة تربوية</a:t>
            </a:r>
            <a:r>
              <a:rPr lang="ar-SA" sz="3200" dirty="0" smtClean="0"/>
              <a:t/>
            </a:r>
            <a:br>
              <a:rPr lang="ar-SA" sz="3200" dirty="0" smtClean="0"/>
            </a:br>
            <a:r>
              <a:rPr lang="ar-SA" sz="3200" dirty="0" smtClean="0"/>
              <a:t>يعلل التركيز فيه على </a:t>
            </a:r>
            <a:r>
              <a:rPr lang="ar-SA" sz="3200" dirty="0"/>
              <a:t>أ</a:t>
            </a:r>
            <a:r>
              <a:rPr lang="ar-SA" sz="3200" dirty="0" smtClean="0"/>
              <a:t>هم الموضوعات المتعلقة </a:t>
            </a:r>
            <a:r>
              <a:rPr lang="ar-SA" sz="3200" dirty="0" smtClean="0">
                <a:solidFill>
                  <a:srgbClr val="FF0000"/>
                </a:solidFill>
              </a:rPr>
              <a:t>بالمعلم</a:t>
            </a:r>
            <a:r>
              <a:rPr lang="ar-SA" sz="3200" dirty="0" smtClean="0"/>
              <a:t>، </a:t>
            </a:r>
            <a:r>
              <a:rPr lang="ar-SA" sz="3200" dirty="0" err="1" smtClean="0"/>
              <a:t>ومنها:</a:t>
            </a:r>
            <a:r>
              <a:rPr lang="ar-SA" sz="3200" dirty="0" smtClean="0"/>
              <a:t/>
            </a:r>
            <a:br>
              <a:rPr lang="ar-SA" sz="3200" dirty="0" smtClean="0"/>
            </a:br>
            <a:r>
              <a:rPr lang="ar-SA" sz="3200" dirty="0" smtClean="0">
                <a:solidFill>
                  <a:srgbClr val="00B050"/>
                </a:solidFill>
              </a:rPr>
              <a:t>أهمية مهنة التدريس</a:t>
            </a:r>
            <a:br>
              <a:rPr lang="ar-SA" sz="3200" dirty="0" smtClean="0">
                <a:solidFill>
                  <a:srgbClr val="00B050"/>
                </a:solidFill>
              </a:rPr>
            </a:br>
            <a:r>
              <a:rPr lang="ar-SA" sz="3200" dirty="0" smtClean="0">
                <a:solidFill>
                  <a:srgbClr val="00B050"/>
                </a:solidFill>
              </a:rPr>
              <a:t>أخلاقيات المعلم</a:t>
            </a:r>
            <a:br>
              <a:rPr lang="ar-SA" sz="3200" dirty="0" smtClean="0">
                <a:solidFill>
                  <a:srgbClr val="00B050"/>
                </a:solidFill>
              </a:rPr>
            </a:br>
            <a:r>
              <a:rPr lang="ar-SA" sz="3200" dirty="0" smtClean="0">
                <a:solidFill>
                  <a:srgbClr val="00B050"/>
                </a:solidFill>
              </a:rPr>
              <a:t>أدوار المعلم </a:t>
            </a:r>
            <a:br>
              <a:rPr lang="ar-SA" sz="3200" dirty="0" smtClean="0">
                <a:solidFill>
                  <a:srgbClr val="00B050"/>
                </a:solidFill>
              </a:rPr>
            </a:br>
            <a:r>
              <a:rPr lang="ar-SA" sz="3200" dirty="0" smtClean="0">
                <a:solidFill>
                  <a:srgbClr val="00B050"/>
                </a:solidFill>
              </a:rPr>
              <a:t>واجبات المعلم</a:t>
            </a:r>
            <a:br>
              <a:rPr lang="ar-SA" sz="3200" dirty="0" smtClean="0">
                <a:solidFill>
                  <a:srgbClr val="00B050"/>
                </a:solidFill>
              </a:rPr>
            </a:br>
            <a:r>
              <a:rPr lang="ar-SA" sz="3200" dirty="0" smtClean="0">
                <a:solidFill>
                  <a:srgbClr val="00B050"/>
                </a:solidFill>
              </a:rPr>
              <a:t>إعداد المعلم</a:t>
            </a:r>
            <a:br>
              <a:rPr lang="ar-SA" sz="3200" dirty="0" smtClean="0">
                <a:solidFill>
                  <a:srgbClr val="00B050"/>
                </a:solidFill>
              </a:rPr>
            </a:br>
            <a:r>
              <a:rPr lang="ar-SA" sz="3200" dirty="0" smtClean="0">
                <a:solidFill>
                  <a:srgbClr val="00B050"/>
                </a:solidFill>
              </a:rPr>
              <a:t>صفات المعلم النجاح</a:t>
            </a:r>
            <a:br>
              <a:rPr lang="ar-SA" sz="3200" dirty="0" smtClean="0">
                <a:solidFill>
                  <a:srgbClr val="00B050"/>
                </a:solidFill>
              </a:rPr>
            </a:br>
            <a:r>
              <a:rPr lang="ar-SA" sz="3200" dirty="0" err="1" smtClean="0">
                <a:solidFill>
                  <a:srgbClr val="00B050"/>
                </a:solidFill>
              </a:rPr>
              <a:t>كفايات</a:t>
            </a:r>
            <a:r>
              <a:rPr lang="ar-SA" sz="3200" dirty="0" smtClean="0">
                <a:solidFill>
                  <a:srgbClr val="00B050"/>
                </a:solidFill>
              </a:rPr>
              <a:t> المعلم التدريسية</a:t>
            </a:r>
            <a:br>
              <a:rPr lang="ar-SA" sz="3200" dirty="0" smtClean="0">
                <a:solidFill>
                  <a:srgbClr val="00B050"/>
                </a:solidFill>
              </a:rPr>
            </a:br>
            <a:r>
              <a:rPr lang="ar-SA" sz="3200" dirty="0" smtClean="0">
                <a:solidFill>
                  <a:srgbClr val="00B050"/>
                </a:solidFill>
              </a:rPr>
              <a:t>شروط التعلم الجيد</a:t>
            </a:r>
            <a:r>
              <a:rPr lang="ar-SA" sz="3200" dirty="0" smtClean="0"/>
              <a:t/>
            </a:r>
            <a:br>
              <a:rPr lang="ar-SA" sz="3200" dirty="0" smtClean="0"/>
            </a:br>
            <a:r>
              <a:rPr lang="ar-SA" sz="3200" dirty="0" smtClean="0"/>
              <a:t>بالإضافة إلى الركن الثاني وهو </a:t>
            </a:r>
            <a:r>
              <a:rPr lang="ar-SA" sz="3200" dirty="0" smtClean="0">
                <a:solidFill>
                  <a:srgbClr val="FF0000"/>
                </a:solidFill>
              </a:rPr>
              <a:t>المنهج</a:t>
            </a:r>
            <a:r>
              <a:rPr lang="ar-SA" sz="3200" dirty="0" smtClean="0"/>
              <a:t> وكيف كان قديمًا وما طبيعته حديثًا</a:t>
            </a:r>
            <a:br>
              <a:rPr lang="ar-SA" sz="3200" dirty="0" smtClean="0"/>
            </a:br>
            <a:r>
              <a:rPr lang="ar-SA" sz="3200" dirty="0" smtClean="0"/>
              <a:t> </a:t>
            </a:r>
            <a:endParaRPr lang="en-US" sz="3200" dirty="0"/>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TotalTime>
  <Words>76</Words>
  <Application>Microsoft Office PowerPoint</Application>
  <PresentationFormat>عرض على الشاشة (3:4)‏</PresentationFormat>
  <Paragraphs>22</Paragraphs>
  <Slides>4</Slides>
  <Notes>4</Notes>
  <HiddenSlides>0</HiddenSlides>
  <MMClips>0</MMClips>
  <ScaleCrop>false</ScaleCrop>
  <HeadingPairs>
    <vt:vector size="4" baseType="variant">
      <vt:variant>
        <vt:lpstr>سمة</vt:lpstr>
      </vt:variant>
      <vt:variant>
        <vt:i4>1</vt:i4>
      </vt:variant>
      <vt:variant>
        <vt:lpstr>عناوين الشرائح</vt:lpstr>
      </vt:variant>
      <vt:variant>
        <vt:i4>4</vt:i4>
      </vt:variant>
    </vt:vector>
  </HeadingPairs>
  <TitlesOfParts>
    <vt:vector size="5" baseType="lpstr">
      <vt:lpstr>سمة Office</vt:lpstr>
      <vt:lpstr>مقدمة في التعلم والتعليم 334نهج</vt:lpstr>
      <vt:lpstr>تدرج الموضوعات</vt:lpstr>
      <vt:lpstr>الشريحة 3</vt:lpstr>
      <vt:lpstr>توجه المقرر إلى إعداد معلمة تربوية يعلل التركيز فيه على أهم الموضوعات المتعلقة بالمعلم، ومنها: أهمية مهنة التدريس أخلاقيات المعلم أدوار المعلم  واجبات المعلم إعداد المعلم صفات المعلم النجاح كفايات المعلم التدريسية شروط التعلم الجيد بالإضافة إلى الركن الثاني وهو المنهج وكيف كان قديمًا وما طبيعته حديثًا  </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مقدمة في التعلم والتعليم 334نهج</dc:title>
  <dc:creator>USER</dc:creator>
  <cp:lastModifiedBy>USER</cp:lastModifiedBy>
  <cp:revision>4</cp:revision>
  <dcterms:created xsi:type="dcterms:W3CDTF">2016-10-01T15:59:04Z</dcterms:created>
  <dcterms:modified xsi:type="dcterms:W3CDTF">2016-10-01T16:29:37Z</dcterms:modified>
</cp:coreProperties>
</file>