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cap="none" spc="0" dirty="0" smtClean="0">
                <a:ln/>
                <a:solidFill>
                  <a:schemeClr val="accent3"/>
                </a:solidFill>
              </a:rPr>
              <a:t>Manal ALOSAIMI</a:t>
            </a:r>
            <a:endParaRPr lang="en-US" cap="none" spc="0" dirty="0">
              <a:ln/>
              <a:solidFill>
                <a:schemeClr val="accent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Hystrosalpingography</a:t>
            </a:r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Definition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Hysterosalpingography</a:t>
            </a:r>
            <a:r>
              <a:rPr lang="en-US" dirty="0" smtClean="0"/>
              <a:t>, </a:t>
            </a:r>
            <a:r>
              <a:rPr lang="en-US" dirty="0" smtClean="0"/>
              <a:t>is </a:t>
            </a:r>
            <a:r>
              <a:rPr lang="en-US" dirty="0" smtClean="0"/>
              <a:t>an x-ray examination of a woman's uterus and fallopian tubes that uses a special form of x-ray called fluoroscopy and a contrast material.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270248" cy="4572000"/>
          </a:xfrm>
        </p:spPr>
        <p:txBody>
          <a:bodyPr/>
          <a:lstStyle/>
          <a:p>
            <a:r>
              <a:rPr lang="en-US" sz="2800" dirty="0" smtClean="0"/>
              <a:t>Vagina</a:t>
            </a:r>
          </a:p>
          <a:p>
            <a:r>
              <a:rPr lang="en-US" sz="2800" dirty="0" smtClean="0"/>
              <a:t> Uterus </a:t>
            </a:r>
          </a:p>
          <a:p>
            <a:r>
              <a:rPr lang="en-US" sz="2800" dirty="0" smtClean="0"/>
              <a:t> Uterine tubes</a:t>
            </a:r>
          </a:p>
          <a:p>
            <a:r>
              <a:rPr lang="en-US" sz="2800" dirty="0" smtClean="0"/>
              <a:t> Ovaries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981200"/>
            <a:ext cx="47625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Technique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test </a:t>
            </a:r>
            <a:r>
              <a:rPr lang="en-US" dirty="0" smtClean="0"/>
              <a:t>provide to </a:t>
            </a:r>
            <a:r>
              <a:rPr lang="en-US" dirty="0" smtClean="0"/>
              <a:t>see the structures of the uterus and fallopian tubes and to determine if there are any blockages or other problems.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GB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GB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Content Placeholder 7" descr="uter-hysterosal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10177"/>
            <a:ext cx="4038600" cy="35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53880" y="2506960"/>
            <a:ext cx="4038600" cy="2506216"/>
          </a:xfrm>
        </p:spPr>
        <p:txBody>
          <a:bodyPr/>
          <a:lstStyle/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 = </a:t>
            </a:r>
            <a:r>
              <a:rPr lang="en-GB" sz="2400" b="0" dirty="0" smtClean="0">
                <a:solidFill>
                  <a:schemeClr val="tx1"/>
                </a:solidFill>
              </a:rPr>
              <a:t>RT</a:t>
            </a:r>
            <a:r>
              <a:rPr lang="en-GB" dirty="0" smtClean="0"/>
              <a:t> </a:t>
            </a:r>
            <a:r>
              <a:rPr lang="en-GB" sz="2400" b="0" dirty="0" smtClean="0">
                <a:solidFill>
                  <a:schemeClr val="tx1"/>
                </a:solidFill>
              </a:rPr>
              <a:t>fallopian tube.</a:t>
            </a:r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B = </a:t>
            </a:r>
            <a:r>
              <a:rPr lang="en-GB" sz="2400" b="0" dirty="0" smtClean="0">
                <a:solidFill>
                  <a:schemeClr val="tx1"/>
                </a:solidFill>
              </a:rPr>
              <a:t>Uterine cavity </a:t>
            </a:r>
            <a:r>
              <a:rPr lang="en-GB" b="0" dirty="0" smtClean="0">
                <a:solidFill>
                  <a:schemeClr val="tx1"/>
                </a:solidFill>
              </a:rPr>
              <a:t>.</a:t>
            </a: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 = </a:t>
            </a:r>
            <a:r>
              <a:rPr lang="en-GB" sz="2400" b="0" dirty="0" smtClean="0">
                <a:solidFill>
                  <a:schemeClr val="tx1"/>
                </a:solidFill>
              </a:rPr>
              <a:t>LT fallopian tube.</a:t>
            </a:r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 = </a:t>
            </a:r>
            <a:r>
              <a:rPr lang="en-GB" sz="2400" b="0" dirty="0" smtClean="0">
                <a:solidFill>
                  <a:schemeClr val="tx1"/>
                </a:solidFill>
              </a:rPr>
              <a:t>Catheter.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GB" dirty="0"/>
          </a:p>
        </p:txBody>
      </p:sp>
      <p:pic>
        <p:nvPicPr>
          <p:cNvPr id="7" name="Picture 6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7018208" cy="3853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181600"/>
            <a:ext cx="8503920" cy="9174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752600"/>
            <a:ext cx="4953000" cy="3800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029200"/>
            <a:ext cx="8503920" cy="10698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76400"/>
            <a:ext cx="5667375" cy="4157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</TotalTime>
  <Words>93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Hystrosalpingography </vt:lpstr>
      <vt:lpstr>Definition</vt:lpstr>
      <vt:lpstr>Anatomy</vt:lpstr>
      <vt:lpstr>Technique</vt:lpstr>
      <vt:lpstr>Anatomy</vt:lpstr>
      <vt:lpstr>Anatomy</vt:lpstr>
      <vt:lpstr>Anatomy</vt:lpstr>
      <vt:lpstr>Anatomy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Hystrosalpingography </dc:title>
  <dc:creator/>
  <cp:lastModifiedBy>manal</cp:lastModifiedBy>
  <cp:revision>3</cp:revision>
  <dcterms:created xsi:type="dcterms:W3CDTF">2006-08-16T00:00:00Z</dcterms:created>
  <dcterms:modified xsi:type="dcterms:W3CDTF">2012-04-14T05:47:43Z</dcterms:modified>
</cp:coreProperties>
</file>