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71" r:id="rId2"/>
    <p:sldId id="272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87" r:id="rId18"/>
    <p:sldId id="288" r:id="rId19"/>
    <p:sldId id="289" r:id="rId20"/>
    <p:sldId id="290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35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96758B-EE34-427F-A5C8-966897B90942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1_2" csCatId="accent1" phldr="1"/>
      <dgm:spPr/>
    </dgm:pt>
    <dgm:pt modelId="{A3190900-84A0-4DE6-93EB-F4AC51F33813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800" b="1" i="0" u="none" strike="noStrike" cap="none" normalizeH="0" baseline="0" dirty="0" err="1" smtClean="0">
              <a:ln>
                <a:noFill/>
              </a:ln>
              <a:solidFill>
                <a:srgbClr val="0070C0"/>
              </a:solidFill>
              <a:effectLst/>
              <a:latin typeface="Arial" charset="0"/>
              <a:cs typeface="Arial" charset="0"/>
            </a:rPr>
            <a:t>Borellia</a:t>
          </a:r>
          <a:r>
            <a:rPr kumimoji="0" lang="en-US" sz="1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charset="0"/>
              <a:cs typeface="Arial" charset="0"/>
            </a:rPr>
            <a:t>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charset="0"/>
              <a:cs typeface="Arial" charset="0"/>
            </a:rPr>
            <a:t>Causing</a:t>
          </a:r>
        </a:p>
      </dgm:t>
    </dgm:pt>
    <dgm:pt modelId="{8D76D935-A87E-4BFF-B063-904076C19AC4}" type="parTrans" cxnId="{1E858A1A-F526-48A2-8D93-CB3B8361661C}">
      <dgm:prSet/>
      <dgm:spPr/>
      <dgm:t>
        <a:bodyPr/>
        <a:lstStyle/>
        <a:p>
          <a:endParaRPr lang="en-US"/>
        </a:p>
      </dgm:t>
    </dgm:pt>
    <dgm:pt modelId="{5E7F1B50-43AA-41F9-8377-4118A0B4B1F2}" type="sibTrans" cxnId="{1E858A1A-F526-48A2-8D93-CB3B8361661C}">
      <dgm:prSet/>
      <dgm:spPr/>
      <dgm:t>
        <a:bodyPr/>
        <a:lstStyle/>
        <a:p>
          <a:endParaRPr lang="en-US"/>
        </a:p>
      </dgm:t>
    </dgm:pt>
    <dgm:pt modelId="{FDF4083F-2CB5-4F2F-ADA0-5016A9FFCF6C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Relapsing Fever</a:t>
          </a:r>
        </a:p>
      </dgm:t>
    </dgm:pt>
    <dgm:pt modelId="{EA5FB652-AF95-4CD9-B222-7F34D4575BAD}" type="parTrans" cxnId="{BCBAC2C4-BC2C-427E-AAC2-FD630168F6AF}">
      <dgm:prSet/>
      <dgm:spPr/>
      <dgm:t>
        <a:bodyPr/>
        <a:lstStyle/>
        <a:p>
          <a:endParaRPr lang="en-US"/>
        </a:p>
      </dgm:t>
    </dgm:pt>
    <dgm:pt modelId="{7B4C9296-BC1E-44B7-8B3A-22E6C9B1B05C}" type="sibTrans" cxnId="{BCBAC2C4-BC2C-427E-AAC2-FD630168F6AF}">
      <dgm:prSet/>
      <dgm:spPr/>
      <dgm:t>
        <a:bodyPr/>
        <a:lstStyle/>
        <a:p>
          <a:endParaRPr lang="en-US"/>
        </a:p>
      </dgm:t>
    </dgm:pt>
    <dgm:pt modelId="{48F4463F-EE3C-4E63-9ADD-6607605BDD7F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Endemic (European)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Longer febrile period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Fewer relapses</a:t>
          </a:r>
        </a:p>
      </dgm:t>
    </dgm:pt>
    <dgm:pt modelId="{03FD682E-812A-4E05-AD5A-5DF563E1316D}" type="parTrans" cxnId="{03608B3B-F83A-4CE2-B338-2392077ED8CA}">
      <dgm:prSet/>
      <dgm:spPr/>
      <dgm:t>
        <a:bodyPr/>
        <a:lstStyle/>
        <a:p>
          <a:endParaRPr lang="en-US"/>
        </a:p>
      </dgm:t>
    </dgm:pt>
    <dgm:pt modelId="{7A4DAEDE-96D0-461B-B9A2-79B7CED80741}" type="sibTrans" cxnId="{03608B3B-F83A-4CE2-B338-2392077ED8CA}">
      <dgm:prSet/>
      <dgm:spPr/>
      <dgm:t>
        <a:bodyPr/>
        <a:lstStyle/>
        <a:p>
          <a:endParaRPr lang="en-US"/>
        </a:p>
      </dgm:t>
    </dgm:pt>
    <dgm:pt modelId="{100C1E08-A5D2-4381-BC63-1A5E51EBF70C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B. </a:t>
          </a:r>
          <a:r>
            <a:rPr kumimoji="0" lang="en-US" sz="1600" b="1" i="1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recurrentis</a:t>
          </a:r>
          <a:endParaRPr kumimoji="0" lang="en-US" sz="1600" b="1" i="1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364CE4E9-49C3-4B45-ADFD-332A5EB332E1}" type="parTrans" cxnId="{B5FB05C5-2242-4129-82AA-88018C818E79}">
      <dgm:prSet/>
      <dgm:spPr/>
      <dgm:t>
        <a:bodyPr/>
        <a:lstStyle/>
        <a:p>
          <a:endParaRPr lang="en-US"/>
        </a:p>
      </dgm:t>
    </dgm:pt>
    <dgm:pt modelId="{311098B0-B02F-4525-92F2-0C7DD02DBC50}" type="sibTrans" cxnId="{B5FB05C5-2242-4129-82AA-88018C818E79}">
      <dgm:prSet/>
      <dgm:spPr/>
      <dgm:t>
        <a:bodyPr/>
        <a:lstStyle/>
        <a:p>
          <a:endParaRPr lang="en-US"/>
        </a:p>
      </dgm:t>
    </dgm:pt>
    <dgm:pt modelId="{36D03139-F0B5-4122-B935-CA81CE8D89D4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Transmitted by Lice</a:t>
          </a:r>
        </a:p>
      </dgm:t>
    </dgm:pt>
    <dgm:pt modelId="{4359C443-0340-43A0-9123-585B2333E92A}" type="parTrans" cxnId="{7486785A-C7FF-4DC6-A996-BA822A4BF3FC}">
      <dgm:prSet/>
      <dgm:spPr/>
      <dgm:t>
        <a:bodyPr/>
        <a:lstStyle/>
        <a:p>
          <a:endParaRPr lang="en-US"/>
        </a:p>
      </dgm:t>
    </dgm:pt>
    <dgm:pt modelId="{4A6A40A3-6145-416B-891B-326D4C4D1F64}" type="sibTrans" cxnId="{7486785A-C7FF-4DC6-A996-BA822A4BF3FC}">
      <dgm:prSet/>
      <dgm:spPr/>
      <dgm:t>
        <a:bodyPr/>
        <a:lstStyle/>
        <a:p>
          <a:endParaRPr lang="en-US"/>
        </a:p>
      </dgm:t>
    </dgm:pt>
    <dgm:pt modelId="{62D712B4-A020-4B56-BBEB-EB6FD0EF62BD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Endemic (Africa)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Shorter febrile period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More relapses</a:t>
          </a:r>
        </a:p>
      </dgm:t>
    </dgm:pt>
    <dgm:pt modelId="{CD31F1AF-1F13-4C50-AF8A-177D15A4EBD0}" type="parTrans" cxnId="{BB8787DF-340C-48BB-9BB3-F85763CB1A1B}">
      <dgm:prSet/>
      <dgm:spPr/>
      <dgm:t>
        <a:bodyPr/>
        <a:lstStyle/>
        <a:p>
          <a:endParaRPr lang="en-US"/>
        </a:p>
      </dgm:t>
    </dgm:pt>
    <dgm:pt modelId="{712063DE-B693-41A0-AC65-F113167B5230}" type="sibTrans" cxnId="{BB8787DF-340C-48BB-9BB3-F85763CB1A1B}">
      <dgm:prSet/>
      <dgm:spPr/>
      <dgm:t>
        <a:bodyPr/>
        <a:lstStyle/>
        <a:p>
          <a:endParaRPr lang="en-US"/>
        </a:p>
      </dgm:t>
    </dgm:pt>
    <dgm:pt modelId="{D1294846-3E52-4AA4-8FDF-9E458EC731E1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B. </a:t>
          </a:r>
          <a:r>
            <a:rPr kumimoji="0" lang="en-US" sz="1600" b="1" i="1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duttoni</a:t>
          </a:r>
          <a:endParaRPr kumimoji="0" lang="en-US" sz="1600" b="1" i="1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FFED1711-BDA0-44BA-A07E-112F980B33A2}" type="parTrans" cxnId="{E82673AB-3F6B-45D8-AF73-11E4BEFAC59D}">
      <dgm:prSet/>
      <dgm:spPr/>
      <dgm:t>
        <a:bodyPr/>
        <a:lstStyle/>
        <a:p>
          <a:endParaRPr lang="en-US"/>
        </a:p>
      </dgm:t>
    </dgm:pt>
    <dgm:pt modelId="{D949F9E5-5C90-47CA-93E6-070F85835F03}" type="sibTrans" cxnId="{E82673AB-3F6B-45D8-AF73-11E4BEFAC59D}">
      <dgm:prSet/>
      <dgm:spPr/>
      <dgm:t>
        <a:bodyPr/>
        <a:lstStyle/>
        <a:p>
          <a:endParaRPr lang="en-US"/>
        </a:p>
      </dgm:t>
    </dgm:pt>
    <dgm:pt modelId="{48E7BF57-0A77-4713-A030-B0D601067248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Transmitted by Ticks</a:t>
          </a:r>
        </a:p>
      </dgm:t>
    </dgm:pt>
    <dgm:pt modelId="{147EE086-B7AF-4176-ADD0-21D59353E36B}" type="parTrans" cxnId="{F3C77780-6798-4A72-A467-3A7FA99FD016}">
      <dgm:prSet/>
      <dgm:spPr/>
      <dgm:t>
        <a:bodyPr/>
        <a:lstStyle/>
        <a:p>
          <a:endParaRPr lang="en-US"/>
        </a:p>
      </dgm:t>
    </dgm:pt>
    <dgm:pt modelId="{43B730FD-6921-4198-BBF8-98F8444146C8}" type="sibTrans" cxnId="{F3C77780-6798-4A72-A467-3A7FA99FD016}">
      <dgm:prSet/>
      <dgm:spPr/>
      <dgm:t>
        <a:bodyPr/>
        <a:lstStyle/>
        <a:p>
          <a:endParaRPr lang="en-US"/>
        </a:p>
      </dgm:t>
    </dgm:pt>
    <dgm:pt modelId="{581006BE-50BB-4103-B643-82A8A1C3BC5B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Lyme</a:t>
          </a:r>
        </a:p>
      </dgm:t>
    </dgm:pt>
    <dgm:pt modelId="{7213F98C-D519-40BE-81B0-4212612304F8}" type="parTrans" cxnId="{7074E3D4-F09B-4DF4-BC3C-BDC9F8643B21}">
      <dgm:prSet/>
      <dgm:spPr/>
      <dgm:t>
        <a:bodyPr/>
        <a:lstStyle/>
        <a:p>
          <a:endParaRPr lang="en-US"/>
        </a:p>
      </dgm:t>
    </dgm:pt>
    <dgm:pt modelId="{59103C1D-0C83-4DB1-88C8-4714663B9D47}" type="sibTrans" cxnId="{7074E3D4-F09B-4DF4-BC3C-BDC9F8643B21}">
      <dgm:prSet/>
      <dgm:spPr/>
      <dgm:t>
        <a:bodyPr/>
        <a:lstStyle/>
        <a:p>
          <a:endParaRPr lang="en-US"/>
        </a:p>
      </dgm:t>
    </dgm:pt>
    <dgm:pt modelId="{09B9418B-BA5C-4EE0-8269-0219374B8ADD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B. </a:t>
          </a:r>
          <a:r>
            <a:rPr kumimoji="0" lang="en-US" sz="1600" b="1" i="1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burgdorferei</a:t>
          </a:r>
          <a:endParaRPr kumimoji="0" lang="en-US" sz="1600" b="1" i="1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7826CE54-C421-4432-BD83-1E489E328028}" type="parTrans" cxnId="{92BB0B6D-2E8D-4899-85BA-9E25C56602F9}">
      <dgm:prSet/>
      <dgm:spPr/>
      <dgm:t>
        <a:bodyPr/>
        <a:lstStyle/>
        <a:p>
          <a:endParaRPr lang="en-US"/>
        </a:p>
      </dgm:t>
    </dgm:pt>
    <dgm:pt modelId="{10A32726-8D51-41CC-9486-29DBC9C4201B}" type="sibTrans" cxnId="{92BB0B6D-2E8D-4899-85BA-9E25C56602F9}">
      <dgm:prSet/>
      <dgm:spPr/>
      <dgm:t>
        <a:bodyPr/>
        <a:lstStyle/>
        <a:p>
          <a:endParaRPr lang="en-US"/>
        </a:p>
      </dgm:t>
    </dgm:pt>
    <dgm:pt modelId="{DC98751D-21B5-4FF9-A2FB-2061B2125526}" type="pres">
      <dgm:prSet presAssocID="{9096758B-EE34-427F-A5C8-966897B90942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3BFF39C9-523F-438D-9E8C-25004825C960}" type="pres">
      <dgm:prSet presAssocID="{A3190900-84A0-4DE6-93EB-F4AC51F33813}" presName="hierRoot1" presStyleCnt="0">
        <dgm:presLayoutVars>
          <dgm:hierBranch val="init"/>
        </dgm:presLayoutVars>
      </dgm:prSet>
      <dgm:spPr/>
    </dgm:pt>
    <dgm:pt modelId="{5972E2CA-3E2C-4BB9-96C5-69E4B029C38B}" type="pres">
      <dgm:prSet presAssocID="{A3190900-84A0-4DE6-93EB-F4AC51F33813}" presName="rootComposite1" presStyleCnt="0"/>
      <dgm:spPr/>
    </dgm:pt>
    <dgm:pt modelId="{741730F1-DCA3-4A92-8F4B-D952AF377CF1}" type="pres">
      <dgm:prSet presAssocID="{A3190900-84A0-4DE6-93EB-F4AC51F33813}" presName="rootText1" presStyleLbl="alignAcc1" presStyleIdx="0" presStyleCnt="0" custScaleX="19519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1CF0B70-A8CE-4611-A802-9D5D9D5AC541}" type="pres">
      <dgm:prSet presAssocID="{A3190900-84A0-4DE6-93EB-F4AC51F33813}" presName="topArc1" presStyleLbl="parChTrans1D1" presStyleIdx="0" presStyleCnt="20"/>
      <dgm:spPr/>
    </dgm:pt>
    <dgm:pt modelId="{A90FC6C8-D915-43C3-BAE1-5CE2C0134AA4}" type="pres">
      <dgm:prSet presAssocID="{A3190900-84A0-4DE6-93EB-F4AC51F33813}" presName="bottomArc1" presStyleLbl="parChTrans1D1" presStyleIdx="1" presStyleCnt="20"/>
      <dgm:spPr/>
    </dgm:pt>
    <dgm:pt modelId="{D495D29D-F888-4BF0-B636-CC67AF4862F3}" type="pres">
      <dgm:prSet presAssocID="{A3190900-84A0-4DE6-93EB-F4AC51F33813}" presName="topConnNode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A8EF9E08-8FEF-495C-A166-939BC9A1C25F}" type="pres">
      <dgm:prSet presAssocID="{A3190900-84A0-4DE6-93EB-F4AC51F33813}" presName="hierChild2" presStyleCnt="0"/>
      <dgm:spPr/>
    </dgm:pt>
    <dgm:pt modelId="{D62A3544-2459-4959-9C70-3716B403D92F}" type="pres">
      <dgm:prSet presAssocID="{EA5FB652-AF95-4CD9-B222-7F34D4575BAD}" presName="Name28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D7EA2328-1940-4CE5-94C1-6ED6161953BB}" type="pres">
      <dgm:prSet presAssocID="{FDF4083F-2CB5-4F2F-ADA0-5016A9FFCF6C}" presName="hierRoot2" presStyleCnt="0">
        <dgm:presLayoutVars>
          <dgm:hierBranch val="init"/>
        </dgm:presLayoutVars>
      </dgm:prSet>
      <dgm:spPr/>
    </dgm:pt>
    <dgm:pt modelId="{24E6FE7F-D7E3-408D-83B9-7A9753C782AF}" type="pres">
      <dgm:prSet presAssocID="{FDF4083F-2CB5-4F2F-ADA0-5016A9FFCF6C}" presName="rootComposite2" presStyleCnt="0"/>
      <dgm:spPr/>
    </dgm:pt>
    <dgm:pt modelId="{9FCF3518-0F41-4DE9-85EA-A452B0429EE9}" type="pres">
      <dgm:prSet presAssocID="{FDF4083F-2CB5-4F2F-ADA0-5016A9FFCF6C}" presName="rootText2" presStyleLbl="alignAcc1" presStyleIdx="0" presStyleCnt="0" custScaleX="16577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85365DD-4FCB-4D48-A076-49DEA5DE61BE}" type="pres">
      <dgm:prSet presAssocID="{FDF4083F-2CB5-4F2F-ADA0-5016A9FFCF6C}" presName="topArc2" presStyleLbl="parChTrans1D1" presStyleIdx="2" presStyleCnt="20"/>
      <dgm:spPr/>
    </dgm:pt>
    <dgm:pt modelId="{BD3E3B39-53BF-46D6-BC2A-65483CD555CE}" type="pres">
      <dgm:prSet presAssocID="{FDF4083F-2CB5-4F2F-ADA0-5016A9FFCF6C}" presName="bottomArc2" presStyleLbl="parChTrans1D1" presStyleIdx="3" presStyleCnt="20"/>
      <dgm:spPr/>
    </dgm:pt>
    <dgm:pt modelId="{A0F9D4CC-B486-4C7A-ADEF-8CBCD7F35E48}" type="pres">
      <dgm:prSet presAssocID="{FDF4083F-2CB5-4F2F-ADA0-5016A9FFCF6C}" presName="topConnNode2" presStyleLbl="node2" presStyleIdx="0" presStyleCnt="0"/>
      <dgm:spPr/>
      <dgm:t>
        <a:bodyPr/>
        <a:lstStyle/>
        <a:p>
          <a:pPr rtl="1"/>
          <a:endParaRPr lang="ar-SA"/>
        </a:p>
      </dgm:t>
    </dgm:pt>
    <dgm:pt modelId="{882E36ED-4240-43D5-838A-A0AE742F3913}" type="pres">
      <dgm:prSet presAssocID="{FDF4083F-2CB5-4F2F-ADA0-5016A9FFCF6C}" presName="hierChild4" presStyleCnt="0"/>
      <dgm:spPr/>
    </dgm:pt>
    <dgm:pt modelId="{3A7C3593-7A93-4C9C-A5B9-C5D889703D22}" type="pres">
      <dgm:prSet presAssocID="{03FD682E-812A-4E05-AD5A-5DF563E1316D}" presName="Name28" presStyleLbl="parChTrans1D3" presStyleIdx="0" presStyleCnt="3"/>
      <dgm:spPr/>
      <dgm:t>
        <a:bodyPr/>
        <a:lstStyle/>
        <a:p>
          <a:pPr rtl="1"/>
          <a:endParaRPr lang="ar-SA"/>
        </a:p>
      </dgm:t>
    </dgm:pt>
    <dgm:pt modelId="{85207FCD-E4B5-4348-BBF2-8C69226D3CC1}" type="pres">
      <dgm:prSet presAssocID="{48F4463F-EE3C-4E63-9ADD-6607605BDD7F}" presName="hierRoot2" presStyleCnt="0">
        <dgm:presLayoutVars>
          <dgm:hierBranch val="init"/>
        </dgm:presLayoutVars>
      </dgm:prSet>
      <dgm:spPr/>
    </dgm:pt>
    <dgm:pt modelId="{14BB879E-DC61-459B-A025-69B7881276DB}" type="pres">
      <dgm:prSet presAssocID="{48F4463F-EE3C-4E63-9ADD-6607605BDD7F}" presName="rootComposite2" presStyleCnt="0"/>
      <dgm:spPr/>
    </dgm:pt>
    <dgm:pt modelId="{89D69968-C633-46DA-84E2-A68B1C66F605}" type="pres">
      <dgm:prSet presAssocID="{48F4463F-EE3C-4E63-9ADD-6607605BDD7F}" presName="rootText2" presStyleLbl="alignAcc1" presStyleIdx="0" presStyleCnt="0" custScaleX="211331" custScaleY="24432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277EA81-4F25-4965-BD91-90323B949995}" type="pres">
      <dgm:prSet presAssocID="{48F4463F-EE3C-4E63-9ADD-6607605BDD7F}" presName="topArc2" presStyleLbl="parChTrans1D1" presStyleIdx="4" presStyleCnt="20"/>
      <dgm:spPr/>
    </dgm:pt>
    <dgm:pt modelId="{19E9A955-411A-4930-A8D3-EA58EDB8A8DF}" type="pres">
      <dgm:prSet presAssocID="{48F4463F-EE3C-4E63-9ADD-6607605BDD7F}" presName="bottomArc2" presStyleLbl="parChTrans1D1" presStyleIdx="5" presStyleCnt="20"/>
      <dgm:spPr/>
    </dgm:pt>
    <dgm:pt modelId="{93D8808B-5528-4177-91DF-D5F8FD6F6983}" type="pres">
      <dgm:prSet presAssocID="{48F4463F-EE3C-4E63-9ADD-6607605BDD7F}" presName="topConnNode2" presStyleLbl="node3" presStyleIdx="0" presStyleCnt="0"/>
      <dgm:spPr/>
      <dgm:t>
        <a:bodyPr/>
        <a:lstStyle/>
        <a:p>
          <a:pPr rtl="1"/>
          <a:endParaRPr lang="ar-SA"/>
        </a:p>
      </dgm:t>
    </dgm:pt>
    <dgm:pt modelId="{23348166-5C00-46BA-A964-5625378F80FA}" type="pres">
      <dgm:prSet presAssocID="{48F4463F-EE3C-4E63-9ADD-6607605BDD7F}" presName="hierChild4" presStyleCnt="0"/>
      <dgm:spPr/>
    </dgm:pt>
    <dgm:pt modelId="{A800DE19-AE9D-498B-9F17-2AAF8FDE6095}" type="pres">
      <dgm:prSet presAssocID="{364CE4E9-49C3-4B45-ADFD-332A5EB332E1}" presName="Name28" presStyleLbl="parChTrans1D4" presStyleIdx="0" presStyleCnt="4"/>
      <dgm:spPr/>
      <dgm:t>
        <a:bodyPr/>
        <a:lstStyle/>
        <a:p>
          <a:pPr rtl="1"/>
          <a:endParaRPr lang="ar-SA"/>
        </a:p>
      </dgm:t>
    </dgm:pt>
    <dgm:pt modelId="{77D2073F-5F60-4816-A832-88B8541557DC}" type="pres">
      <dgm:prSet presAssocID="{100C1E08-A5D2-4381-BC63-1A5E51EBF70C}" presName="hierRoot2" presStyleCnt="0">
        <dgm:presLayoutVars>
          <dgm:hierBranch val="init"/>
        </dgm:presLayoutVars>
      </dgm:prSet>
      <dgm:spPr/>
    </dgm:pt>
    <dgm:pt modelId="{600DB5DA-C7A0-439D-BD66-0BCCC36916AF}" type="pres">
      <dgm:prSet presAssocID="{100C1E08-A5D2-4381-BC63-1A5E51EBF70C}" presName="rootComposite2" presStyleCnt="0"/>
      <dgm:spPr/>
    </dgm:pt>
    <dgm:pt modelId="{5725BA75-4D4D-4BEC-807E-DA85EB362D99}" type="pres">
      <dgm:prSet presAssocID="{100C1E08-A5D2-4381-BC63-1A5E51EBF70C}" presName="rootText2" presStyleLbl="alignAcc1" presStyleIdx="0" presStyleCnt="0" custScaleX="16577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0D2D006-5677-4103-9BCC-21BECC3F95F3}" type="pres">
      <dgm:prSet presAssocID="{100C1E08-A5D2-4381-BC63-1A5E51EBF70C}" presName="topArc2" presStyleLbl="parChTrans1D1" presStyleIdx="6" presStyleCnt="20"/>
      <dgm:spPr/>
    </dgm:pt>
    <dgm:pt modelId="{D75827EF-E0C0-4A34-948A-CDC8B5A7C89F}" type="pres">
      <dgm:prSet presAssocID="{100C1E08-A5D2-4381-BC63-1A5E51EBF70C}" presName="bottomArc2" presStyleLbl="parChTrans1D1" presStyleIdx="7" presStyleCnt="20"/>
      <dgm:spPr/>
    </dgm:pt>
    <dgm:pt modelId="{92FC2655-6613-463E-957E-90919572C2D6}" type="pres">
      <dgm:prSet presAssocID="{100C1E08-A5D2-4381-BC63-1A5E51EBF70C}" presName="topConnNode2" presStyleLbl="node4" presStyleIdx="0" presStyleCnt="0"/>
      <dgm:spPr/>
      <dgm:t>
        <a:bodyPr/>
        <a:lstStyle/>
        <a:p>
          <a:pPr rtl="1"/>
          <a:endParaRPr lang="ar-SA"/>
        </a:p>
      </dgm:t>
    </dgm:pt>
    <dgm:pt modelId="{300FD62D-6A5F-4801-AA60-5DFFD26A375F}" type="pres">
      <dgm:prSet presAssocID="{100C1E08-A5D2-4381-BC63-1A5E51EBF70C}" presName="hierChild4" presStyleCnt="0"/>
      <dgm:spPr/>
    </dgm:pt>
    <dgm:pt modelId="{231DE380-B3C2-43C5-8B4E-B2DC4C0D92E6}" type="pres">
      <dgm:prSet presAssocID="{4359C443-0340-43A0-9123-585B2333E92A}" presName="Name28" presStyleLbl="parChTrans1D4" presStyleIdx="1" presStyleCnt="4"/>
      <dgm:spPr/>
      <dgm:t>
        <a:bodyPr/>
        <a:lstStyle/>
        <a:p>
          <a:pPr rtl="1"/>
          <a:endParaRPr lang="ar-SA"/>
        </a:p>
      </dgm:t>
    </dgm:pt>
    <dgm:pt modelId="{15D24100-A71D-4A64-85EF-EEBBB15DA7E1}" type="pres">
      <dgm:prSet presAssocID="{36D03139-F0B5-4122-B935-CA81CE8D89D4}" presName="hierRoot2" presStyleCnt="0">
        <dgm:presLayoutVars>
          <dgm:hierBranch val="init"/>
        </dgm:presLayoutVars>
      </dgm:prSet>
      <dgm:spPr/>
    </dgm:pt>
    <dgm:pt modelId="{5F992A98-C9E6-47CD-A839-C5F95DF694C5}" type="pres">
      <dgm:prSet presAssocID="{36D03139-F0B5-4122-B935-CA81CE8D89D4}" presName="rootComposite2" presStyleCnt="0"/>
      <dgm:spPr/>
    </dgm:pt>
    <dgm:pt modelId="{CE2E2A2A-FB01-46E0-A42A-AB2E3AE29CDF}" type="pres">
      <dgm:prSet presAssocID="{36D03139-F0B5-4122-B935-CA81CE8D89D4}" presName="rootText2" presStyleLbl="alignAcc1" presStyleIdx="0" presStyleCnt="0" custScaleX="16577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0F88883-64C8-49C9-9865-5A4CD5A899C3}" type="pres">
      <dgm:prSet presAssocID="{36D03139-F0B5-4122-B935-CA81CE8D89D4}" presName="topArc2" presStyleLbl="parChTrans1D1" presStyleIdx="8" presStyleCnt="20"/>
      <dgm:spPr/>
    </dgm:pt>
    <dgm:pt modelId="{016441CF-0DE4-455D-B584-348CF6BE9FA7}" type="pres">
      <dgm:prSet presAssocID="{36D03139-F0B5-4122-B935-CA81CE8D89D4}" presName="bottomArc2" presStyleLbl="parChTrans1D1" presStyleIdx="9" presStyleCnt="20"/>
      <dgm:spPr/>
    </dgm:pt>
    <dgm:pt modelId="{FDB87AAE-CA7A-47E3-BDDF-E6645D9F3464}" type="pres">
      <dgm:prSet presAssocID="{36D03139-F0B5-4122-B935-CA81CE8D89D4}" presName="topConnNode2" presStyleLbl="node4" presStyleIdx="0" presStyleCnt="0"/>
      <dgm:spPr/>
      <dgm:t>
        <a:bodyPr/>
        <a:lstStyle/>
        <a:p>
          <a:pPr rtl="1"/>
          <a:endParaRPr lang="ar-SA"/>
        </a:p>
      </dgm:t>
    </dgm:pt>
    <dgm:pt modelId="{DCA0B865-AD94-4F30-8F7B-3E6EF4F6BECB}" type="pres">
      <dgm:prSet presAssocID="{36D03139-F0B5-4122-B935-CA81CE8D89D4}" presName="hierChild4" presStyleCnt="0"/>
      <dgm:spPr/>
    </dgm:pt>
    <dgm:pt modelId="{8B469E2C-14F8-4EF2-8AA6-1B2C0ADE6BA7}" type="pres">
      <dgm:prSet presAssocID="{36D03139-F0B5-4122-B935-CA81CE8D89D4}" presName="hierChild5" presStyleCnt="0"/>
      <dgm:spPr/>
    </dgm:pt>
    <dgm:pt modelId="{A647162A-9A14-497C-B404-E0F661CC3EC6}" type="pres">
      <dgm:prSet presAssocID="{100C1E08-A5D2-4381-BC63-1A5E51EBF70C}" presName="hierChild5" presStyleCnt="0"/>
      <dgm:spPr/>
    </dgm:pt>
    <dgm:pt modelId="{7E609A7F-A69F-4A86-9D17-146883FA4C44}" type="pres">
      <dgm:prSet presAssocID="{48F4463F-EE3C-4E63-9ADD-6607605BDD7F}" presName="hierChild5" presStyleCnt="0"/>
      <dgm:spPr/>
    </dgm:pt>
    <dgm:pt modelId="{A8AB81C2-5811-4729-836B-2C335DF767F9}" type="pres">
      <dgm:prSet presAssocID="{CD31F1AF-1F13-4C50-AF8A-177D15A4EBD0}" presName="Name28" presStyleLbl="parChTrans1D3" presStyleIdx="1" presStyleCnt="3"/>
      <dgm:spPr/>
      <dgm:t>
        <a:bodyPr/>
        <a:lstStyle/>
        <a:p>
          <a:pPr rtl="1"/>
          <a:endParaRPr lang="ar-SA"/>
        </a:p>
      </dgm:t>
    </dgm:pt>
    <dgm:pt modelId="{C9A5AD1E-8EE2-4A81-9EE0-990B13C19410}" type="pres">
      <dgm:prSet presAssocID="{62D712B4-A020-4B56-BBEB-EB6FD0EF62BD}" presName="hierRoot2" presStyleCnt="0">
        <dgm:presLayoutVars>
          <dgm:hierBranch val="init"/>
        </dgm:presLayoutVars>
      </dgm:prSet>
      <dgm:spPr/>
    </dgm:pt>
    <dgm:pt modelId="{4A6CB988-866C-40D5-A83D-A014C1ABFB9F}" type="pres">
      <dgm:prSet presAssocID="{62D712B4-A020-4B56-BBEB-EB6FD0EF62BD}" presName="rootComposite2" presStyleCnt="0"/>
      <dgm:spPr/>
    </dgm:pt>
    <dgm:pt modelId="{71F3026A-EAEB-448F-9AE3-C33744D1E2B9}" type="pres">
      <dgm:prSet presAssocID="{62D712B4-A020-4B56-BBEB-EB6FD0EF62BD}" presName="rootText2" presStyleLbl="alignAcc1" presStyleIdx="0" presStyleCnt="0" custScaleX="283726" custScaleY="22414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79BE2F0-3131-4880-AA81-E3F0B90595BF}" type="pres">
      <dgm:prSet presAssocID="{62D712B4-A020-4B56-BBEB-EB6FD0EF62BD}" presName="topArc2" presStyleLbl="parChTrans1D1" presStyleIdx="10" presStyleCnt="20"/>
      <dgm:spPr/>
    </dgm:pt>
    <dgm:pt modelId="{81BA1C14-1114-4794-A04E-8147B4729FA3}" type="pres">
      <dgm:prSet presAssocID="{62D712B4-A020-4B56-BBEB-EB6FD0EF62BD}" presName="bottomArc2" presStyleLbl="parChTrans1D1" presStyleIdx="11" presStyleCnt="20"/>
      <dgm:spPr/>
    </dgm:pt>
    <dgm:pt modelId="{81BCFDD5-E16E-42F0-918D-B4FE688B8B7E}" type="pres">
      <dgm:prSet presAssocID="{62D712B4-A020-4B56-BBEB-EB6FD0EF62BD}" presName="topConnNode2" presStyleLbl="node3" presStyleIdx="0" presStyleCnt="0"/>
      <dgm:spPr/>
      <dgm:t>
        <a:bodyPr/>
        <a:lstStyle/>
        <a:p>
          <a:pPr rtl="1"/>
          <a:endParaRPr lang="ar-SA"/>
        </a:p>
      </dgm:t>
    </dgm:pt>
    <dgm:pt modelId="{5F134F81-92B3-4928-BA88-448C23261236}" type="pres">
      <dgm:prSet presAssocID="{62D712B4-A020-4B56-BBEB-EB6FD0EF62BD}" presName="hierChild4" presStyleCnt="0"/>
      <dgm:spPr/>
    </dgm:pt>
    <dgm:pt modelId="{785DBFA5-9812-44D5-96D7-F5354E16990D}" type="pres">
      <dgm:prSet presAssocID="{FFED1711-BDA0-44BA-A07E-112F980B33A2}" presName="Name28" presStyleLbl="parChTrans1D4" presStyleIdx="2" presStyleCnt="4"/>
      <dgm:spPr/>
      <dgm:t>
        <a:bodyPr/>
        <a:lstStyle/>
        <a:p>
          <a:pPr rtl="1"/>
          <a:endParaRPr lang="ar-SA"/>
        </a:p>
      </dgm:t>
    </dgm:pt>
    <dgm:pt modelId="{897B752E-C58D-4D99-98F9-5E37CC99DF6C}" type="pres">
      <dgm:prSet presAssocID="{D1294846-3E52-4AA4-8FDF-9E458EC731E1}" presName="hierRoot2" presStyleCnt="0">
        <dgm:presLayoutVars>
          <dgm:hierBranch val="init"/>
        </dgm:presLayoutVars>
      </dgm:prSet>
      <dgm:spPr/>
    </dgm:pt>
    <dgm:pt modelId="{81833848-96FE-4097-98B3-890BCDF327AA}" type="pres">
      <dgm:prSet presAssocID="{D1294846-3E52-4AA4-8FDF-9E458EC731E1}" presName="rootComposite2" presStyleCnt="0"/>
      <dgm:spPr/>
    </dgm:pt>
    <dgm:pt modelId="{E6AF03A6-D73A-4705-AAC0-D3991811693C}" type="pres">
      <dgm:prSet presAssocID="{D1294846-3E52-4AA4-8FDF-9E458EC731E1}" presName="rootText2" presStyleLbl="alignAcc1" presStyleIdx="0" presStyleCnt="0" custScaleX="16577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653DE8C-C78F-4B74-AB43-79041E240E29}" type="pres">
      <dgm:prSet presAssocID="{D1294846-3E52-4AA4-8FDF-9E458EC731E1}" presName="topArc2" presStyleLbl="parChTrans1D1" presStyleIdx="12" presStyleCnt="20"/>
      <dgm:spPr/>
    </dgm:pt>
    <dgm:pt modelId="{736EE384-2D66-42AC-ACEC-E64D2530E9BC}" type="pres">
      <dgm:prSet presAssocID="{D1294846-3E52-4AA4-8FDF-9E458EC731E1}" presName="bottomArc2" presStyleLbl="parChTrans1D1" presStyleIdx="13" presStyleCnt="20"/>
      <dgm:spPr/>
    </dgm:pt>
    <dgm:pt modelId="{B9227167-52A1-4A0B-8234-763EF65B9FC5}" type="pres">
      <dgm:prSet presAssocID="{D1294846-3E52-4AA4-8FDF-9E458EC731E1}" presName="topConnNode2" presStyleLbl="node4" presStyleIdx="0" presStyleCnt="0"/>
      <dgm:spPr/>
      <dgm:t>
        <a:bodyPr/>
        <a:lstStyle/>
        <a:p>
          <a:pPr rtl="1"/>
          <a:endParaRPr lang="ar-SA"/>
        </a:p>
      </dgm:t>
    </dgm:pt>
    <dgm:pt modelId="{B132BD3F-AC37-499B-A90B-D9F702A75139}" type="pres">
      <dgm:prSet presAssocID="{D1294846-3E52-4AA4-8FDF-9E458EC731E1}" presName="hierChild4" presStyleCnt="0"/>
      <dgm:spPr/>
    </dgm:pt>
    <dgm:pt modelId="{A97EED3E-0ACD-46F5-B5CE-7913294C4D88}" type="pres">
      <dgm:prSet presAssocID="{147EE086-B7AF-4176-ADD0-21D59353E36B}" presName="Name28" presStyleLbl="parChTrans1D4" presStyleIdx="3" presStyleCnt="4"/>
      <dgm:spPr/>
      <dgm:t>
        <a:bodyPr/>
        <a:lstStyle/>
        <a:p>
          <a:pPr rtl="1"/>
          <a:endParaRPr lang="ar-SA"/>
        </a:p>
      </dgm:t>
    </dgm:pt>
    <dgm:pt modelId="{57831775-6129-469C-BDF5-48C65DF378BF}" type="pres">
      <dgm:prSet presAssocID="{48E7BF57-0A77-4713-A030-B0D601067248}" presName="hierRoot2" presStyleCnt="0">
        <dgm:presLayoutVars>
          <dgm:hierBranch val="init"/>
        </dgm:presLayoutVars>
      </dgm:prSet>
      <dgm:spPr/>
    </dgm:pt>
    <dgm:pt modelId="{E8A979FC-9C1C-4F1B-A3EF-BB6BEE8134BC}" type="pres">
      <dgm:prSet presAssocID="{48E7BF57-0A77-4713-A030-B0D601067248}" presName="rootComposite2" presStyleCnt="0"/>
      <dgm:spPr/>
    </dgm:pt>
    <dgm:pt modelId="{0DD1D999-7540-401B-BA57-EAFA0E32FAFD}" type="pres">
      <dgm:prSet presAssocID="{48E7BF57-0A77-4713-A030-B0D601067248}" presName="rootText2" presStyleLbl="alignAcc1" presStyleIdx="0" presStyleCnt="0" custScaleX="21383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55B0559-A32D-4825-BA3C-F1044D4CD96D}" type="pres">
      <dgm:prSet presAssocID="{48E7BF57-0A77-4713-A030-B0D601067248}" presName="topArc2" presStyleLbl="parChTrans1D1" presStyleIdx="14" presStyleCnt="20"/>
      <dgm:spPr/>
    </dgm:pt>
    <dgm:pt modelId="{91FFF4E9-9073-40EB-9739-862D7B096A84}" type="pres">
      <dgm:prSet presAssocID="{48E7BF57-0A77-4713-A030-B0D601067248}" presName="bottomArc2" presStyleLbl="parChTrans1D1" presStyleIdx="15" presStyleCnt="20"/>
      <dgm:spPr/>
    </dgm:pt>
    <dgm:pt modelId="{D9566EB2-4E36-4921-95E0-D0597C03E800}" type="pres">
      <dgm:prSet presAssocID="{48E7BF57-0A77-4713-A030-B0D601067248}" presName="topConnNode2" presStyleLbl="node4" presStyleIdx="0" presStyleCnt="0"/>
      <dgm:spPr/>
      <dgm:t>
        <a:bodyPr/>
        <a:lstStyle/>
        <a:p>
          <a:pPr rtl="1"/>
          <a:endParaRPr lang="ar-SA"/>
        </a:p>
      </dgm:t>
    </dgm:pt>
    <dgm:pt modelId="{33CBC1B9-F8AA-4ADE-9015-F438BF451790}" type="pres">
      <dgm:prSet presAssocID="{48E7BF57-0A77-4713-A030-B0D601067248}" presName="hierChild4" presStyleCnt="0"/>
      <dgm:spPr/>
    </dgm:pt>
    <dgm:pt modelId="{D96B7491-44B4-469C-BC2F-9AC687F0F1F1}" type="pres">
      <dgm:prSet presAssocID="{48E7BF57-0A77-4713-A030-B0D601067248}" presName="hierChild5" presStyleCnt="0"/>
      <dgm:spPr/>
    </dgm:pt>
    <dgm:pt modelId="{1B0D49EE-D227-4B44-99EC-716FABEE5F2A}" type="pres">
      <dgm:prSet presAssocID="{D1294846-3E52-4AA4-8FDF-9E458EC731E1}" presName="hierChild5" presStyleCnt="0"/>
      <dgm:spPr/>
    </dgm:pt>
    <dgm:pt modelId="{11A68F0C-90AF-4636-B725-FF57E02A34C1}" type="pres">
      <dgm:prSet presAssocID="{62D712B4-A020-4B56-BBEB-EB6FD0EF62BD}" presName="hierChild5" presStyleCnt="0"/>
      <dgm:spPr/>
    </dgm:pt>
    <dgm:pt modelId="{8ED93B59-28F0-4ACF-A904-71352F146294}" type="pres">
      <dgm:prSet presAssocID="{FDF4083F-2CB5-4F2F-ADA0-5016A9FFCF6C}" presName="hierChild5" presStyleCnt="0"/>
      <dgm:spPr/>
    </dgm:pt>
    <dgm:pt modelId="{DC763D33-847B-4D7F-9CBA-41D4F23A2585}" type="pres">
      <dgm:prSet presAssocID="{7213F98C-D519-40BE-81B0-4212612304F8}" presName="Name28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1D8C5757-3D1D-4660-9D2A-18D327DB6ABF}" type="pres">
      <dgm:prSet presAssocID="{581006BE-50BB-4103-B643-82A8A1C3BC5B}" presName="hierRoot2" presStyleCnt="0">
        <dgm:presLayoutVars>
          <dgm:hierBranch val="init"/>
        </dgm:presLayoutVars>
      </dgm:prSet>
      <dgm:spPr/>
    </dgm:pt>
    <dgm:pt modelId="{7FE42075-5F9A-40B7-8581-FA87010EC7EF}" type="pres">
      <dgm:prSet presAssocID="{581006BE-50BB-4103-B643-82A8A1C3BC5B}" presName="rootComposite2" presStyleCnt="0"/>
      <dgm:spPr/>
    </dgm:pt>
    <dgm:pt modelId="{E529CD6F-3BBC-4DAA-BE95-3B597F9B1E50}" type="pres">
      <dgm:prSet presAssocID="{581006BE-50BB-4103-B643-82A8A1C3BC5B}" presName="rootText2" presStyleLbl="alignAcc1" presStyleIdx="0" presStyleCnt="0" custScaleX="21537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D18CABA-CD1B-4E6A-A4E4-86890C593560}" type="pres">
      <dgm:prSet presAssocID="{581006BE-50BB-4103-B643-82A8A1C3BC5B}" presName="topArc2" presStyleLbl="parChTrans1D1" presStyleIdx="16" presStyleCnt="20"/>
      <dgm:spPr/>
    </dgm:pt>
    <dgm:pt modelId="{ECC12B43-CD81-4B10-B3D3-900E0C4E6AFA}" type="pres">
      <dgm:prSet presAssocID="{581006BE-50BB-4103-B643-82A8A1C3BC5B}" presName="bottomArc2" presStyleLbl="parChTrans1D1" presStyleIdx="17" presStyleCnt="20"/>
      <dgm:spPr/>
    </dgm:pt>
    <dgm:pt modelId="{A2E70AFC-886F-4BD1-8164-8BB4D7AE6243}" type="pres">
      <dgm:prSet presAssocID="{581006BE-50BB-4103-B643-82A8A1C3BC5B}" presName="topConnNode2" presStyleLbl="node2" presStyleIdx="0" presStyleCnt="0"/>
      <dgm:spPr/>
      <dgm:t>
        <a:bodyPr/>
        <a:lstStyle/>
        <a:p>
          <a:pPr rtl="1"/>
          <a:endParaRPr lang="ar-SA"/>
        </a:p>
      </dgm:t>
    </dgm:pt>
    <dgm:pt modelId="{32806D71-A7B3-4183-896D-553F4DEDB5E2}" type="pres">
      <dgm:prSet presAssocID="{581006BE-50BB-4103-B643-82A8A1C3BC5B}" presName="hierChild4" presStyleCnt="0"/>
      <dgm:spPr/>
    </dgm:pt>
    <dgm:pt modelId="{8E8F0693-A364-4531-BEFF-4B1613DBCF60}" type="pres">
      <dgm:prSet presAssocID="{7826CE54-C421-4432-BD83-1E489E328028}" presName="Name28" presStyleLbl="parChTrans1D3" presStyleIdx="2" presStyleCnt="3"/>
      <dgm:spPr/>
      <dgm:t>
        <a:bodyPr/>
        <a:lstStyle/>
        <a:p>
          <a:pPr rtl="1"/>
          <a:endParaRPr lang="ar-SA"/>
        </a:p>
      </dgm:t>
    </dgm:pt>
    <dgm:pt modelId="{4CFD2363-7059-47C2-B9D4-4F265B8405E7}" type="pres">
      <dgm:prSet presAssocID="{09B9418B-BA5C-4EE0-8269-0219374B8ADD}" presName="hierRoot2" presStyleCnt="0">
        <dgm:presLayoutVars>
          <dgm:hierBranch val="init"/>
        </dgm:presLayoutVars>
      </dgm:prSet>
      <dgm:spPr/>
    </dgm:pt>
    <dgm:pt modelId="{412A862F-2E3E-468C-B06F-5F5F05F06A00}" type="pres">
      <dgm:prSet presAssocID="{09B9418B-BA5C-4EE0-8269-0219374B8ADD}" presName="rootComposite2" presStyleCnt="0"/>
      <dgm:spPr/>
    </dgm:pt>
    <dgm:pt modelId="{E8ACA655-FC9D-4FA9-9A71-47FF9DA92677}" type="pres">
      <dgm:prSet presAssocID="{09B9418B-BA5C-4EE0-8269-0219374B8ADD}" presName="rootText2" presStyleLbl="alignAcc1" presStyleIdx="0" presStyleCnt="0" custScaleX="16577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165CAC2-4043-41FA-82C0-56574B18697A}" type="pres">
      <dgm:prSet presAssocID="{09B9418B-BA5C-4EE0-8269-0219374B8ADD}" presName="topArc2" presStyleLbl="parChTrans1D1" presStyleIdx="18" presStyleCnt="20"/>
      <dgm:spPr/>
    </dgm:pt>
    <dgm:pt modelId="{4A6AF3E9-B258-4B0C-A542-0816D7DA0EDD}" type="pres">
      <dgm:prSet presAssocID="{09B9418B-BA5C-4EE0-8269-0219374B8ADD}" presName="bottomArc2" presStyleLbl="parChTrans1D1" presStyleIdx="19" presStyleCnt="20"/>
      <dgm:spPr/>
    </dgm:pt>
    <dgm:pt modelId="{0E3AAE69-27EF-46C1-BE3E-5FF9D6170614}" type="pres">
      <dgm:prSet presAssocID="{09B9418B-BA5C-4EE0-8269-0219374B8ADD}" presName="topConnNode2" presStyleLbl="node3" presStyleIdx="0" presStyleCnt="0"/>
      <dgm:spPr/>
      <dgm:t>
        <a:bodyPr/>
        <a:lstStyle/>
        <a:p>
          <a:pPr rtl="1"/>
          <a:endParaRPr lang="ar-SA"/>
        </a:p>
      </dgm:t>
    </dgm:pt>
    <dgm:pt modelId="{9093204F-F022-480F-9F10-8A1E2A174BFC}" type="pres">
      <dgm:prSet presAssocID="{09B9418B-BA5C-4EE0-8269-0219374B8ADD}" presName="hierChild4" presStyleCnt="0"/>
      <dgm:spPr/>
    </dgm:pt>
    <dgm:pt modelId="{ABAB9799-EFC6-4244-BD43-07333A9C0B41}" type="pres">
      <dgm:prSet presAssocID="{09B9418B-BA5C-4EE0-8269-0219374B8ADD}" presName="hierChild5" presStyleCnt="0"/>
      <dgm:spPr/>
    </dgm:pt>
    <dgm:pt modelId="{C3C8D896-212B-43DE-8AB5-ECBD900DF4A7}" type="pres">
      <dgm:prSet presAssocID="{581006BE-50BB-4103-B643-82A8A1C3BC5B}" presName="hierChild5" presStyleCnt="0"/>
      <dgm:spPr/>
    </dgm:pt>
    <dgm:pt modelId="{0EC0C524-0C48-44A9-BA85-AD92DA166D5D}" type="pres">
      <dgm:prSet presAssocID="{A3190900-84A0-4DE6-93EB-F4AC51F33813}" presName="hierChild3" presStyleCnt="0"/>
      <dgm:spPr/>
    </dgm:pt>
  </dgm:ptLst>
  <dgm:cxnLst>
    <dgm:cxn modelId="{0F9F2405-AD60-473F-9DDA-B12614612575}" type="presOf" srcId="{48F4463F-EE3C-4E63-9ADD-6607605BDD7F}" destId="{93D8808B-5528-4177-91DF-D5F8FD6F6983}" srcOrd="1" destOrd="0" presId="urn:microsoft.com/office/officeart/2008/layout/HalfCircleOrganizationChart"/>
    <dgm:cxn modelId="{80E34AEC-F216-4DE0-A827-8175A82F3B73}" type="presOf" srcId="{EA5FB652-AF95-4CD9-B222-7F34D4575BAD}" destId="{D62A3544-2459-4959-9C70-3716B403D92F}" srcOrd="0" destOrd="0" presId="urn:microsoft.com/office/officeart/2008/layout/HalfCircleOrganizationChart"/>
    <dgm:cxn modelId="{370FA850-F86F-445F-9E92-585A32681AE3}" type="presOf" srcId="{FDF4083F-2CB5-4F2F-ADA0-5016A9FFCF6C}" destId="{9FCF3518-0F41-4DE9-85EA-A452B0429EE9}" srcOrd="0" destOrd="0" presId="urn:microsoft.com/office/officeart/2008/layout/HalfCircleOrganizationChart"/>
    <dgm:cxn modelId="{15F526B5-E4A5-4D33-A677-FC0532F6D975}" type="presOf" srcId="{100C1E08-A5D2-4381-BC63-1A5E51EBF70C}" destId="{92FC2655-6613-463E-957E-90919572C2D6}" srcOrd="1" destOrd="0" presId="urn:microsoft.com/office/officeart/2008/layout/HalfCircleOrganizationChart"/>
    <dgm:cxn modelId="{C8114EE3-56BD-4D83-A44F-B3D5F9EE0C31}" type="presOf" srcId="{09B9418B-BA5C-4EE0-8269-0219374B8ADD}" destId="{E8ACA655-FC9D-4FA9-9A71-47FF9DA92677}" srcOrd="0" destOrd="0" presId="urn:microsoft.com/office/officeart/2008/layout/HalfCircleOrganizationChart"/>
    <dgm:cxn modelId="{28DEC847-9A12-4F5F-98E4-4272A5304558}" type="presOf" srcId="{FFED1711-BDA0-44BA-A07E-112F980B33A2}" destId="{785DBFA5-9812-44D5-96D7-F5354E16990D}" srcOrd="0" destOrd="0" presId="urn:microsoft.com/office/officeart/2008/layout/HalfCircleOrganizationChart"/>
    <dgm:cxn modelId="{0E2D9E1C-A087-4D62-816E-2D6E5C46EB66}" type="presOf" srcId="{03FD682E-812A-4E05-AD5A-5DF563E1316D}" destId="{3A7C3593-7A93-4C9C-A5B9-C5D889703D22}" srcOrd="0" destOrd="0" presId="urn:microsoft.com/office/officeart/2008/layout/HalfCircleOrganizationChart"/>
    <dgm:cxn modelId="{BCBAC2C4-BC2C-427E-AAC2-FD630168F6AF}" srcId="{A3190900-84A0-4DE6-93EB-F4AC51F33813}" destId="{FDF4083F-2CB5-4F2F-ADA0-5016A9FFCF6C}" srcOrd="0" destOrd="0" parTransId="{EA5FB652-AF95-4CD9-B222-7F34D4575BAD}" sibTransId="{7B4C9296-BC1E-44B7-8B3A-22E6C9B1B05C}"/>
    <dgm:cxn modelId="{7486785A-C7FF-4DC6-A996-BA822A4BF3FC}" srcId="{100C1E08-A5D2-4381-BC63-1A5E51EBF70C}" destId="{36D03139-F0B5-4122-B935-CA81CE8D89D4}" srcOrd="0" destOrd="0" parTransId="{4359C443-0340-43A0-9123-585B2333E92A}" sibTransId="{4A6A40A3-6145-416B-891B-326D4C4D1F64}"/>
    <dgm:cxn modelId="{F3C77780-6798-4A72-A467-3A7FA99FD016}" srcId="{D1294846-3E52-4AA4-8FDF-9E458EC731E1}" destId="{48E7BF57-0A77-4713-A030-B0D601067248}" srcOrd="0" destOrd="0" parTransId="{147EE086-B7AF-4176-ADD0-21D59353E36B}" sibTransId="{43B730FD-6921-4198-BBF8-98F8444146C8}"/>
    <dgm:cxn modelId="{B59E4D7E-FFB0-4B05-82D7-D622B311986E}" type="presOf" srcId="{09B9418B-BA5C-4EE0-8269-0219374B8ADD}" destId="{0E3AAE69-27EF-46C1-BE3E-5FF9D6170614}" srcOrd="1" destOrd="0" presId="urn:microsoft.com/office/officeart/2008/layout/HalfCircleOrganizationChart"/>
    <dgm:cxn modelId="{BB8787DF-340C-48BB-9BB3-F85763CB1A1B}" srcId="{FDF4083F-2CB5-4F2F-ADA0-5016A9FFCF6C}" destId="{62D712B4-A020-4B56-BBEB-EB6FD0EF62BD}" srcOrd="1" destOrd="0" parTransId="{CD31F1AF-1F13-4C50-AF8A-177D15A4EBD0}" sibTransId="{712063DE-B693-41A0-AC65-F113167B5230}"/>
    <dgm:cxn modelId="{E82673AB-3F6B-45D8-AF73-11E4BEFAC59D}" srcId="{62D712B4-A020-4B56-BBEB-EB6FD0EF62BD}" destId="{D1294846-3E52-4AA4-8FDF-9E458EC731E1}" srcOrd="0" destOrd="0" parTransId="{FFED1711-BDA0-44BA-A07E-112F980B33A2}" sibTransId="{D949F9E5-5C90-47CA-93E6-070F85835F03}"/>
    <dgm:cxn modelId="{74BCFC21-4090-42A4-B280-B77D43059B60}" type="presOf" srcId="{A3190900-84A0-4DE6-93EB-F4AC51F33813}" destId="{D495D29D-F888-4BF0-B636-CC67AF4862F3}" srcOrd="1" destOrd="0" presId="urn:microsoft.com/office/officeart/2008/layout/HalfCircleOrganizationChart"/>
    <dgm:cxn modelId="{29EEF326-EA6C-4A80-93FB-C196B0516E7C}" type="presOf" srcId="{62D712B4-A020-4B56-BBEB-EB6FD0EF62BD}" destId="{71F3026A-EAEB-448F-9AE3-C33744D1E2B9}" srcOrd="0" destOrd="0" presId="urn:microsoft.com/office/officeart/2008/layout/HalfCircleOrganizationChart"/>
    <dgm:cxn modelId="{D2041568-406A-4210-8D02-4C6AFB82C88E}" type="presOf" srcId="{48F4463F-EE3C-4E63-9ADD-6607605BDD7F}" destId="{89D69968-C633-46DA-84E2-A68B1C66F605}" srcOrd="0" destOrd="0" presId="urn:microsoft.com/office/officeart/2008/layout/HalfCircleOrganizationChart"/>
    <dgm:cxn modelId="{2DB72273-A5B8-4ACC-96DB-E8B54558989C}" type="presOf" srcId="{581006BE-50BB-4103-B643-82A8A1C3BC5B}" destId="{A2E70AFC-886F-4BD1-8164-8BB4D7AE6243}" srcOrd="1" destOrd="0" presId="urn:microsoft.com/office/officeart/2008/layout/HalfCircleOrganizationChart"/>
    <dgm:cxn modelId="{6303C607-4A2C-4CB2-B687-43A84C8EBD94}" type="presOf" srcId="{CD31F1AF-1F13-4C50-AF8A-177D15A4EBD0}" destId="{A8AB81C2-5811-4729-836B-2C335DF767F9}" srcOrd="0" destOrd="0" presId="urn:microsoft.com/office/officeart/2008/layout/HalfCircleOrganizationChart"/>
    <dgm:cxn modelId="{180FC039-20B1-4EE6-AED4-4CA737609070}" type="presOf" srcId="{48E7BF57-0A77-4713-A030-B0D601067248}" destId="{0DD1D999-7540-401B-BA57-EAFA0E32FAFD}" srcOrd="0" destOrd="0" presId="urn:microsoft.com/office/officeart/2008/layout/HalfCircleOrganizationChart"/>
    <dgm:cxn modelId="{03608B3B-F83A-4CE2-B338-2392077ED8CA}" srcId="{FDF4083F-2CB5-4F2F-ADA0-5016A9FFCF6C}" destId="{48F4463F-EE3C-4E63-9ADD-6607605BDD7F}" srcOrd="0" destOrd="0" parTransId="{03FD682E-812A-4E05-AD5A-5DF563E1316D}" sibTransId="{7A4DAEDE-96D0-461B-B9A2-79B7CED80741}"/>
    <dgm:cxn modelId="{4DE734B3-6D2C-4BF3-A292-251233C4F326}" type="presOf" srcId="{FDF4083F-2CB5-4F2F-ADA0-5016A9FFCF6C}" destId="{A0F9D4CC-B486-4C7A-ADEF-8CBCD7F35E48}" srcOrd="1" destOrd="0" presId="urn:microsoft.com/office/officeart/2008/layout/HalfCircleOrganizationChart"/>
    <dgm:cxn modelId="{7074E3D4-F09B-4DF4-BC3C-BDC9F8643B21}" srcId="{A3190900-84A0-4DE6-93EB-F4AC51F33813}" destId="{581006BE-50BB-4103-B643-82A8A1C3BC5B}" srcOrd="1" destOrd="0" parTransId="{7213F98C-D519-40BE-81B0-4212612304F8}" sibTransId="{59103C1D-0C83-4DB1-88C8-4714663B9D47}"/>
    <dgm:cxn modelId="{A30A05BF-EBE0-4320-B894-EC166D32ACE5}" type="presOf" srcId="{62D712B4-A020-4B56-BBEB-EB6FD0EF62BD}" destId="{81BCFDD5-E16E-42F0-918D-B4FE688B8B7E}" srcOrd="1" destOrd="0" presId="urn:microsoft.com/office/officeart/2008/layout/HalfCircleOrganizationChart"/>
    <dgm:cxn modelId="{998D5C93-8A97-4927-B9FF-7E084F8A5C40}" type="presOf" srcId="{48E7BF57-0A77-4713-A030-B0D601067248}" destId="{D9566EB2-4E36-4921-95E0-D0597C03E800}" srcOrd="1" destOrd="0" presId="urn:microsoft.com/office/officeart/2008/layout/HalfCircleOrganizationChart"/>
    <dgm:cxn modelId="{372CF481-DE70-453B-AB99-A48FFC4689F2}" type="presOf" srcId="{7826CE54-C421-4432-BD83-1E489E328028}" destId="{8E8F0693-A364-4531-BEFF-4B1613DBCF60}" srcOrd="0" destOrd="0" presId="urn:microsoft.com/office/officeart/2008/layout/HalfCircleOrganizationChart"/>
    <dgm:cxn modelId="{1E858A1A-F526-48A2-8D93-CB3B8361661C}" srcId="{9096758B-EE34-427F-A5C8-966897B90942}" destId="{A3190900-84A0-4DE6-93EB-F4AC51F33813}" srcOrd="0" destOrd="0" parTransId="{8D76D935-A87E-4BFF-B063-904076C19AC4}" sibTransId="{5E7F1B50-43AA-41F9-8377-4118A0B4B1F2}"/>
    <dgm:cxn modelId="{E32FC402-F266-4FC6-83F1-778C13D60DC3}" type="presOf" srcId="{A3190900-84A0-4DE6-93EB-F4AC51F33813}" destId="{741730F1-DCA3-4A92-8F4B-D952AF377CF1}" srcOrd="0" destOrd="0" presId="urn:microsoft.com/office/officeart/2008/layout/HalfCircleOrganizationChart"/>
    <dgm:cxn modelId="{C25B68C6-C0DD-48DF-81FF-FA958EADBE7A}" type="presOf" srcId="{D1294846-3E52-4AA4-8FDF-9E458EC731E1}" destId="{B9227167-52A1-4A0B-8234-763EF65B9FC5}" srcOrd="1" destOrd="0" presId="urn:microsoft.com/office/officeart/2008/layout/HalfCircleOrganizationChart"/>
    <dgm:cxn modelId="{79638720-35AD-4A1A-B6A4-0ED247D0CCFC}" type="presOf" srcId="{D1294846-3E52-4AA4-8FDF-9E458EC731E1}" destId="{E6AF03A6-D73A-4705-AAC0-D3991811693C}" srcOrd="0" destOrd="0" presId="urn:microsoft.com/office/officeart/2008/layout/HalfCircleOrganizationChart"/>
    <dgm:cxn modelId="{17DFDF66-FCAB-4680-8643-6D4421AF20C1}" type="presOf" srcId="{4359C443-0340-43A0-9123-585B2333E92A}" destId="{231DE380-B3C2-43C5-8B4E-B2DC4C0D92E6}" srcOrd="0" destOrd="0" presId="urn:microsoft.com/office/officeart/2008/layout/HalfCircleOrganizationChart"/>
    <dgm:cxn modelId="{FAC0D797-E671-4795-967E-C547A017A47B}" type="presOf" srcId="{9096758B-EE34-427F-A5C8-966897B90942}" destId="{DC98751D-21B5-4FF9-A2FB-2061B2125526}" srcOrd="0" destOrd="0" presId="urn:microsoft.com/office/officeart/2008/layout/HalfCircleOrganizationChart"/>
    <dgm:cxn modelId="{A15444D8-8BD3-41D2-AC3A-9526AAACCD5B}" type="presOf" srcId="{36D03139-F0B5-4122-B935-CA81CE8D89D4}" destId="{CE2E2A2A-FB01-46E0-A42A-AB2E3AE29CDF}" srcOrd="0" destOrd="0" presId="urn:microsoft.com/office/officeart/2008/layout/HalfCircleOrganizationChart"/>
    <dgm:cxn modelId="{3CB1C6C3-9CEF-47CE-939A-FF19609936A5}" type="presOf" srcId="{364CE4E9-49C3-4B45-ADFD-332A5EB332E1}" destId="{A800DE19-AE9D-498B-9F17-2AAF8FDE6095}" srcOrd="0" destOrd="0" presId="urn:microsoft.com/office/officeart/2008/layout/HalfCircleOrganizationChart"/>
    <dgm:cxn modelId="{56DC646C-CD4F-4218-A525-2CF80DA0EC80}" type="presOf" srcId="{36D03139-F0B5-4122-B935-CA81CE8D89D4}" destId="{FDB87AAE-CA7A-47E3-BDDF-E6645D9F3464}" srcOrd="1" destOrd="0" presId="urn:microsoft.com/office/officeart/2008/layout/HalfCircleOrganizationChart"/>
    <dgm:cxn modelId="{0EC57118-6745-485B-BEE9-A26E6C64EA0D}" type="presOf" srcId="{100C1E08-A5D2-4381-BC63-1A5E51EBF70C}" destId="{5725BA75-4D4D-4BEC-807E-DA85EB362D99}" srcOrd="0" destOrd="0" presId="urn:microsoft.com/office/officeart/2008/layout/HalfCircleOrganizationChart"/>
    <dgm:cxn modelId="{B5FB05C5-2242-4129-82AA-88018C818E79}" srcId="{48F4463F-EE3C-4E63-9ADD-6607605BDD7F}" destId="{100C1E08-A5D2-4381-BC63-1A5E51EBF70C}" srcOrd="0" destOrd="0" parTransId="{364CE4E9-49C3-4B45-ADFD-332A5EB332E1}" sibTransId="{311098B0-B02F-4525-92F2-0C7DD02DBC50}"/>
    <dgm:cxn modelId="{B4AB1F6C-A671-4474-BD73-67EE7749DFD3}" type="presOf" srcId="{7213F98C-D519-40BE-81B0-4212612304F8}" destId="{DC763D33-847B-4D7F-9CBA-41D4F23A2585}" srcOrd="0" destOrd="0" presId="urn:microsoft.com/office/officeart/2008/layout/HalfCircleOrganizationChart"/>
    <dgm:cxn modelId="{92BB0B6D-2E8D-4899-85BA-9E25C56602F9}" srcId="{581006BE-50BB-4103-B643-82A8A1C3BC5B}" destId="{09B9418B-BA5C-4EE0-8269-0219374B8ADD}" srcOrd="0" destOrd="0" parTransId="{7826CE54-C421-4432-BD83-1E489E328028}" sibTransId="{10A32726-8D51-41CC-9486-29DBC9C4201B}"/>
    <dgm:cxn modelId="{41E2B5FE-1FAD-47B6-9778-AEB71CCBB45A}" type="presOf" srcId="{147EE086-B7AF-4176-ADD0-21D59353E36B}" destId="{A97EED3E-0ACD-46F5-B5CE-7913294C4D88}" srcOrd="0" destOrd="0" presId="urn:microsoft.com/office/officeart/2008/layout/HalfCircleOrganizationChart"/>
    <dgm:cxn modelId="{629E83DD-9052-4F20-B034-2013F7299984}" type="presOf" srcId="{581006BE-50BB-4103-B643-82A8A1C3BC5B}" destId="{E529CD6F-3BBC-4DAA-BE95-3B597F9B1E50}" srcOrd="0" destOrd="0" presId="urn:microsoft.com/office/officeart/2008/layout/HalfCircleOrganizationChart"/>
    <dgm:cxn modelId="{FBD1121A-1D4F-4D9A-8B59-8117758698A1}" type="presParOf" srcId="{DC98751D-21B5-4FF9-A2FB-2061B2125526}" destId="{3BFF39C9-523F-438D-9E8C-25004825C960}" srcOrd="0" destOrd="0" presId="urn:microsoft.com/office/officeart/2008/layout/HalfCircleOrganizationChart"/>
    <dgm:cxn modelId="{7DC8D7EA-F93A-4CF7-84F7-B4D45EAC4121}" type="presParOf" srcId="{3BFF39C9-523F-438D-9E8C-25004825C960}" destId="{5972E2CA-3E2C-4BB9-96C5-69E4B029C38B}" srcOrd="0" destOrd="0" presId="urn:microsoft.com/office/officeart/2008/layout/HalfCircleOrganizationChart"/>
    <dgm:cxn modelId="{B912F286-AD68-4975-BB3C-8D43E9B719B0}" type="presParOf" srcId="{5972E2CA-3E2C-4BB9-96C5-69E4B029C38B}" destId="{741730F1-DCA3-4A92-8F4B-D952AF377CF1}" srcOrd="0" destOrd="0" presId="urn:microsoft.com/office/officeart/2008/layout/HalfCircleOrganizationChart"/>
    <dgm:cxn modelId="{DC9087C8-50E9-4C31-87A4-99A8FC7850A3}" type="presParOf" srcId="{5972E2CA-3E2C-4BB9-96C5-69E4B029C38B}" destId="{81CF0B70-A8CE-4611-A802-9D5D9D5AC541}" srcOrd="1" destOrd="0" presId="urn:microsoft.com/office/officeart/2008/layout/HalfCircleOrganizationChart"/>
    <dgm:cxn modelId="{3DFA2EF5-BEC0-4456-9285-47FFF414B1A5}" type="presParOf" srcId="{5972E2CA-3E2C-4BB9-96C5-69E4B029C38B}" destId="{A90FC6C8-D915-43C3-BAE1-5CE2C0134AA4}" srcOrd="2" destOrd="0" presId="urn:microsoft.com/office/officeart/2008/layout/HalfCircleOrganizationChart"/>
    <dgm:cxn modelId="{B676B0D0-821E-4DC7-AE8F-D415EA3D6A57}" type="presParOf" srcId="{5972E2CA-3E2C-4BB9-96C5-69E4B029C38B}" destId="{D495D29D-F888-4BF0-B636-CC67AF4862F3}" srcOrd="3" destOrd="0" presId="urn:microsoft.com/office/officeart/2008/layout/HalfCircleOrganizationChart"/>
    <dgm:cxn modelId="{832EAB8F-16B8-4F2A-B8E5-2E7E59985637}" type="presParOf" srcId="{3BFF39C9-523F-438D-9E8C-25004825C960}" destId="{A8EF9E08-8FEF-495C-A166-939BC9A1C25F}" srcOrd="1" destOrd="0" presId="urn:microsoft.com/office/officeart/2008/layout/HalfCircleOrganizationChart"/>
    <dgm:cxn modelId="{F96071A3-ED56-4A60-8E2F-E5BA5F3CEA09}" type="presParOf" srcId="{A8EF9E08-8FEF-495C-A166-939BC9A1C25F}" destId="{D62A3544-2459-4959-9C70-3716B403D92F}" srcOrd="0" destOrd="0" presId="urn:microsoft.com/office/officeart/2008/layout/HalfCircleOrganizationChart"/>
    <dgm:cxn modelId="{94E4DC56-5D3B-4C9A-AD6D-68DA145B99CD}" type="presParOf" srcId="{A8EF9E08-8FEF-495C-A166-939BC9A1C25F}" destId="{D7EA2328-1940-4CE5-94C1-6ED6161953BB}" srcOrd="1" destOrd="0" presId="urn:microsoft.com/office/officeart/2008/layout/HalfCircleOrganizationChart"/>
    <dgm:cxn modelId="{03C11272-5E60-4538-BFA0-A9A019C3A339}" type="presParOf" srcId="{D7EA2328-1940-4CE5-94C1-6ED6161953BB}" destId="{24E6FE7F-D7E3-408D-83B9-7A9753C782AF}" srcOrd="0" destOrd="0" presId="urn:microsoft.com/office/officeart/2008/layout/HalfCircleOrganizationChart"/>
    <dgm:cxn modelId="{87A7F8A4-2A9B-495E-8BF0-80772D77AFF9}" type="presParOf" srcId="{24E6FE7F-D7E3-408D-83B9-7A9753C782AF}" destId="{9FCF3518-0F41-4DE9-85EA-A452B0429EE9}" srcOrd="0" destOrd="0" presId="urn:microsoft.com/office/officeart/2008/layout/HalfCircleOrganizationChart"/>
    <dgm:cxn modelId="{84D0CADE-9E4E-45DE-9A77-4F2B9065A9C1}" type="presParOf" srcId="{24E6FE7F-D7E3-408D-83B9-7A9753C782AF}" destId="{085365DD-4FCB-4D48-A076-49DEA5DE61BE}" srcOrd="1" destOrd="0" presId="urn:microsoft.com/office/officeart/2008/layout/HalfCircleOrganizationChart"/>
    <dgm:cxn modelId="{1569BF5E-3F1C-4164-9772-ED767660CEE8}" type="presParOf" srcId="{24E6FE7F-D7E3-408D-83B9-7A9753C782AF}" destId="{BD3E3B39-53BF-46D6-BC2A-65483CD555CE}" srcOrd="2" destOrd="0" presId="urn:microsoft.com/office/officeart/2008/layout/HalfCircleOrganizationChart"/>
    <dgm:cxn modelId="{482A75D1-BADE-4F66-B37C-D1C9E5648D39}" type="presParOf" srcId="{24E6FE7F-D7E3-408D-83B9-7A9753C782AF}" destId="{A0F9D4CC-B486-4C7A-ADEF-8CBCD7F35E48}" srcOrd="3" destOrd="0" presId="urn:microsoft.com/office/officeart/2008/layout/HalfCircleOrganizationChart"/>
    <dgm:cxn modelId="{FB2EA468-106D-461B-92FC-64CFBC3EE1A7}" type="presParOf" srcId="{D7EA2328-1940-4CE5-94C1-6ED6161953BB}" destId="{882E36ED-4240-43D5-838A-A0AE742F3913}" srcOrd="1" destOrd="0" presId="urn:microsoft.com/office/officeart/2008/layout/HalfCircleOrganizationChart"/>
    <dgm:cxn modelId="{0CAC91C5-0FF0-48C4-B41E-E5C53A0C458B}" type="presParOf" srcId="{882E36ED-4240-43D5-838A-A0AE742F3913}" destId="{3A7C3593-7A93-4C9C-A5B9-C5D889703D22}" srcOrd="0" destOrd="0" presId="urn:microsoft.com/office/officeart/2008/layout/HalfCircleOrganizationChart"/>
    <dgm:cxn modelId="{C204E576-6E3A-4293-955B-BD3FCC58CD80}" type="presParOf" srcId="{882E36ED-4240-43D5-838A-A0AE742F3913}" destId="{85207FCD-E4B5-4348-BBF2-8C69226D3CC1}" srcOrd="1" destOrd="0" presId="urn:microsoft.com/office/officeart/2008/layout/HalfCircleOrganizationChart"/>
    <dgm:cxn modelId="{4E8E5681-B2E8-4055-BC58-1871A8849FDD}" type="presParOf" srcId="{85207FCD-E4B5-4348-BBF2-8C69226D3CC1}" destId="{14BB879E-DC61-459B-A025-69B7881276DB}" srcOrd="0" destOrd="0" presId="urn:microsoft.com/office/officeart/2008/layout/HalfCircleOrganizationChart"/>
    <dgm:cxn modelId="{ACD9311C-EE06-4E14-BA50-00C1B760A1D1}" type="presParOf" srcId="{14BB879E-DC61-459B-A025-69B7881276DB}" destId="{89D69968-C633-46DA-84E2-A68B1C66F605}" srcOrd="0" destOrd="0" presId="urn:microsoft.com/office/officeart/2008/layout/HalfCircleOrganizationChart"/>
    <dgm:cxn modelId="{0F9EA8C5-A3F3-4A49-AE84-B0874E1FF604}" type="presParOf" srcId="{14BB879E-DC61-459B-A025-69B7881276DB}" destId="{A277EA81-4F25-4965-BD91-90323B949995}" srcOrd="1" destOrd="0" presId="urn:microsoft.com/office/officeart/2008/layout/HalfCircleOrganizationChart"/>
    <dgm:cxn modelId="{32217611-3E34-4BDE-B83D-E3F7801B2864}" type="presParOf" srcId="{14BB879E-DC61-459B-A025-69B7881276DB}" destId="{19E9A955-411A-4930-A8D3-EA58EDB8A8DF}" srcOrd="2" destOrd="0" presId="urn:microsoft.com/office/officeart/2008/layout/HalfCircleOrganizationChart"/>
    <dgm:cxn modelId="{0B850827-7957-48BE-93D9-75DFC63F72F1}" type="presParOf" srcId="{14BB879E-DC61-459B-A025-69B7881276DB}" destId="{93D8808B-5528-4177-91DF-D5F8FD6F6983}" srcOrd="3" destOrd="0" presId="urn:microsoft.com/office/officeart/2008/layout/HalfCircleOrganizationChart"/>
    <dgm:cxn modelId="{FBF925B3-9F85-42F5-800C-EFCCEAEE231E}" type="presParOf" srcId="{85207FCD-E4B5-4348-BBF2-8C69226D3CC1}" destId="{23348166-5C00-46BA-A964-5625378F80FA}" srcOrd="1" destOrd="0" presId="urn:microsoft.com/office/officeart/2008/layout/HalfCircleOrganizationChart"/>
    <dgm:cxn modelId="{8A2F36D0-98F6-402F-AB33-24FB705705F6}" type="presParOf" srcId="{23348166-5C00-46BA-A964-5625378F80FA}" destId="{A800DE19-AE9D-498B-9F17-2AAF8FDE6095}" srcOrd="0" destOrd="0" presId="urn:microsoft.com/office/officeart/2008/layout/HalfCircleOrganizationChart"/>
    <dgm:cxn modelId="{82C863A2-4B77-4EF1-9C56-C4EE48A01006}" type="presParOf" srcId="{23348166-5C00-46BA-A964-5625378F80FA}" destId="{77D2073F-5F60-4816-A832-88B8541557DC}" srcOrd="1" destOrd="0" presId="urn:microsoft.com/office/officeart/2008/layout/HalfCircleOrganizationChart"/>
    <dgm:cxn modelId="{B6774FE9-7DDA-4DBD-B4A8-7DB465AB047F}" type="presParOf" srcId="{77D2073F-5F60-4816-A832-88B8541557DC}" destId="{600DB5DA-C7A0-439D-BD66-0BCCC36916AF}" srcOrd="0" destOrd="0" presId="urn:microsoft.com/office/officeart/2008/layout/HalfCircleOrganizationChart"/>
    <dgm:cxn modelId="{21F41384-C626-45CC-B1A7-1441B2F93D92}" type="presParOf" srcId="{600DB5DA-C7A0-439D-BD66-0BCCC36916AF}" destId="{5725BA75-4D4D-4BEC-807E-DA85EB362D99}" srcOrd="0" destOrd="0" presId="urn:microsoft.com/office/officeart/2008/layout/HalfCircleOrganizationChart"/>
    <dgm:cxn modelId="{BB01153E-003A-4017-8A17-B69D26769EFC}" type="presParOf" srcId="{600DB5DA-C7A0-439D-BD66-0BCCC36916AF}" destId="{30D2D006-5677-4103-9BCC-21BECC3F95F3}" srcOrd="1" destOrd="0" presId="urn:microsoft.com/office/officeart/2008/layout/HalfCircleOrganizationChart"/>
    <dgm:cxn modelId="{904EA475-182A-4CB7-8204-3F5408279830}" type="presParOf" srcId="{600DB5DA-C7A0-439D-BD66-0BCCC36916AF}" destId="{D75827EF-E0C0-4A34-948A-CDC8B5A7C89F}" srcOrd="2" destOrd="0" presId="urn:microsoft.com/office/officeart/2008/layout/HalfCircleOrganizationChart"/>
    <dgm:cxn modelId="{625349BF-8F0A-46AF-9A90-FCB324022F6F}" type="presParOf" srcId="{600DB5DA-C7A0-439D-BD66-0BCCC36916AF}" destId="{92FC2655-6613-463E-957E-90919572C2D6}" srcOrd="3" destOrd="0" presId="urn:microsoft.com/office/officeart/2008/layout/HalfCircleOrganizationChart"/>
    <dgm:cxn modelId="{F1A48CF4-300C-4398-BEE5-FC315505F84A}" type="presParOf" srcId="{77D2073F-5F60-4816-A832-88B8541557DC}" destId="{300FD62D-6A5F-4801-AA60-5DFFD26A375F}" srcOrd="1" destOrd="0" presId="urn:microsoft.com/office/officeart/2008/layout/HalfCircleOrganizationChart"/>
    <dgm:cxn modelId="{099AA6A2-7C1F-4577-ABE7-138929587E8A}" type="presParOf" srcId="{300FD62D-6A5F-4801-AA60-5DFFD26A375F}" destId="{231DE380-B3C2-43C5-8B4E-B2DC4C0D92E6}" srcOrd="0" destOrd="0" presId="urn:microsoft.com/office/officeart/2008/layout/HalfCircleOrganizationChart"/>
    <dgm:cxn modelId="{A9AC201A-70B0-4EEF-A049-4D044DD4EB31}" type="presParOf" srcId="{300FD62D-6A5F-4801-AA60-5DFFD26A375F}" destId="{15D24100-A71D-4A64-85EF-EEBBB15DA7E1}" srcOrd="1" destOrd="0" presId="urn:microsoft.com/office/officeart/2008/layout/HalfCircleOrganizationChart"/>
    <dgm:cxn modelId="{70F88621-0EE1-4A9A-9CA0-EF4AC475A8AA}" type="presParOf" srcId="{15D24100-A71D-4A64-85EF-EEBBB15DA7E1}" destId="{5F992A98-C9E6-47CD-A839-C5F95DF694C5}" srcOrd="0" destOrd="0" presId="urn:microsoft.com/office/officeart/2008/layout/HalfCircleOrganizationChart"/>
    <dgm:cxn modelId="{6718CAF0-76CE-4D04-AE18-1790150AB293}" type="presParOf" srcId="{5F992A98-C9E6-47CD-A839-C5F95DF694C5}" destId="{CE2E2A2A-FB01-46E0-A42A-AB2E3AE29CDF}" srcOrd="0" destOrd="0" presId="urn:microsoft.com/office/officeart/2008/layout/HalfCircleOrganizationChart"/>
    <dgm:cxn modelId="{6BE75FC1-5E84-4059-9E20-AFE51D1E5BEB}" type="presParOf" srcId="{5F992A98-C9E6-47CD-A839-C5F95DF694C5}" destId="{B0F88883-64C8-49C9-9865-5A4CD5A899C3}" srcOrd="1" destOrd="0" presId="urn:microsoft.com/office/officeart/2008/layout/HalfCircleOrganizationChart"/>
    <dgm:cxn modelId="{DCCC076C-FEC3-4F40-8835-DDC5D6627220}" type="presParOf" srcId="{5F992A98-C9E6-47CD-A839-C5F95DF694C5}" destId="{016441CF-0DE4-455D-B584-348CF6BE9FA7}" srcOrd="2" destOrd="0" presId="urn:microsoft.com/office/officeart/2008/layout/HalfCircleOrganizationChart"/>
    <dgm:cxn modelId="{D86FAB92-9C48-4F89-A472-280448845B6F}" type="presParOf" srcId="{5F992A98-C9E6-47CD-A839-C5F95DF694C5}" destId="{FDB87AAE-CA7A-47E3-BDDF-E6645D9F3464}" srcOrd="3" destOrd="0" presId="urn:microsoft.com/office/officeart/2008/layout/HalfCircleOrganizationChart"/>
    <dgm:cxn modelId="{440CF9B1-D7D8-45FB-BEF2-2E7D80AB3B04}" type="presParOf" srcId="{15D24100-A71D-4A64-85EF-EEBBB15DA7E1}" destId="{DCA0B865-AD94-4F30-8F7B-3E6EF4F6BECB}" srcOrd="1" destOrd="0" presId="urn:microsoft.com/office/officeart/2008/layout/HalfCircleOrganizationChart"/>
    <dgm:cxn modelId="{C09CECDA-22E4-4BFA-85AA-B67EEE761621}" type="presParOf" srcId="{15D24100-A71D-4A64-85EF-EEBBB15DA7E1}" destId="{8B469E2C-14F8-4EF2-8AA6-1B2C0ADE6BA7}" srcOrd="2" destOrd="0" presId="urn:microsoft.com/office/officeart/2008/layout/HalfCircleOrganizationChart"/>
    <dgm:cxn modelId="{EF586CA1-AAC1-49D0-907C-C99061E7CDB2}" type="presParOf" srcId="{77D2073F-5F60-4816-A832-88B8541557DC}" destId="{A647162A-9A14-497C-B404-E0F661CC3EC6}" srcOrd="2" destOrd="0" presId="urn:microsoft.com/office/officeart/2008/layout/HalfCircleOrganizationChart"/>
    <dgm:cxn modelId="{CA44B6A7-D495-479F-BDC4-9FBAECC662E7}" type="presParOf" srcId="{85207FCD-E4B5-4348-BBF2-8C69226D3CC1}" destId="{7E609A7F-A69F-4A86-9D17-146883FA4C44}" srcOrd="2" destOrd="0" presId="urn:microsoft.com/office/officeart/2008/layout/HalfCircleOrganizationChart"/>
    <dgm:cxn modelId="{0F950CE1-0EF0-4A79-A3DE-631BE9053F85}" type="presParOf" srcId="{882E36ED-4240-43D5-838A-A0AE742F3913}" destId="{A8AB81C2-5811-4729-836B-2C335DF767F9}" srcOrd="2" destOrd="0" presId="urn:microsoft.com/office/officeart/2008/layout/HalfCircleOrganizationChart"/>
    <dgm:cxn modelId="{9C86F5D0-18E3-4CA3-BD2C-F5E813B0573C}" type="presParOf" srcId="{882E36ED-4240-43D5-838A-A0AE742F3913}" destId="{C9A5AD1E-8EE2-4A81-9EE0-990B13C19410}" srcOrd="3" destOrd="0" presId="urn:microsoft.com/office/officeart/2008/layout/HalfCircleOrganizationChart"/>
    <dgm:cxn modelId="{DD72A0D0-7B32-4B77-99A5-E0E802CD2E78}" type="presParOf" srcId="{C9A5AD1E-8EE2-4A81-9EE0-990B13C19410}" destId="{4A6CB988-866C-40D5-A83D-A014C1ABFB9F}" srcOrd="0" destOrd="0" presId="urn:microsoft.com/office/officeart/2008/layout/HalfCircleOrganizationChart"/>
    <dgm:cxn modelId="{C9AC8F3B-4D3A-473D-898E-3E6A5A771369}" type="presParOf" srcId="{4A6CB988-866C-40D5-A83D-A014C1ABFB9F}" destId="{71F3026A-EAEB-448F-9AE3-C33744D1E2B9}" srcOrd="0" destOrd="0" presId="urn:microsoft.com/office/officeart/2008/layout/HalfCircleOrganizationChart"/>
    <dgm:cxn modelId="{52CB3F1D-0776-4A3E-87D9-D02FC91CD436}" type="presParOf" srcId="{4A6CB988-866C-40D5-A83D-A014C1ABFB9F}" destId="{A79BE2F0-3131-4880-AA81-E3F0B90595BF}" srcOrd="1" destOrd="0" presId="urn:microsoft.com/office/officeart/2008/layout/HalfCircleOrganizationChart"/>
    <dgm:cxn modelId="{95DB44D3-B927-4840-B9DD-95AE6FB7EF2D}" type="presParOf" srcId="{4A6CB988-866C-40D5-A83D-A014C1ABFB9F}" destId="{81BA1C14-1114-4794-A04E-8147B4729FA3}" srcOrd="2" destOrd="0" presId="urn:microsoft.com/office/officeart/2008/layout/HalfCircleOrganizationChart"/>
    <dgm:cxn modelId="{44D77D64-AE37-4789-97E0-CE2C2A4024C0}" type="presParOf" srcId="{4A6CB988-866C-40D5-A83D-A014C1ABFB9F}" destId="{81BCFDD5-E16E-42F0-918D-B4FE688B8B7E}" srcOrd="3" destOrd="0" presId="urn:microsoft.com/office/officeart/2008/layout/HalfCircleOrganizationChart"/>
    <dgm:cxn modelId="{6E5857A9-578E-4911-9092-BCECD9D92E35}" type="presParOf" srcId="{C9A5AD1E-8EE2-4A81-9EE0-990B13C19410}" destId="{5F134F81-92B3-4928-BA88-448C23261236}" srcOrd="1" destOrd="0" presId="urn:microsoft.com/office/officeart/2008/layout/HalfCircleOrganizationChart"/>
    <dgm:cxn modelId="{B9032FE4-A21B-4D96-A62A-BAB5C0F93063}" type="presParOf" srcId="{5F134F81-92B3-4928-BA88-448C23261236}" destId="{785DBFA5-9812-44D5-96D7-F5354E16990D}" srcOrd="0" destOrd="0" presId="urn:microsoft.com/office/officeart/2008/layout/HalfCircleOrganizationChart"/>
    <dgm:cxn modelId="{656E5A76-4FEF-4AF8-B2B1-ECFAFF701FA8}" type="presParOf" srcId="{5F134F81-92B3-4928-BA88-448C23261236}" destId="{897B752E-C58D-4D99-98F9-5E37CC99DF6C}" srcOrd="1" destOrd="0" presId="urn:microsoft.com/office/officeart/2008/layout/HalfCircleOrganizationChart"/>
    <dgm:cxn modelId="{5B870903-A2BD-4174-A177-EB892F493CB4}" type="presParOf" srcId="{897B752E-C58D-4D99-98F9-5E37CC99DF6C}" destId="{81833848-96FE-4097-98B3-890BCDF327AA}" srcOrd="0" destOrd="0" presId="urn:microsoft.com/office/officeart/2008/layout/HalfCircleOrganizationChart"/>
    <dgm:cxn modelId="{E25FB8E4-E84D-41B1-B035-9FDF9C25F581}" type="presParOf" srcId="{81833848-96FE-4097-98B3-890BCDF327AA}" destId="{E6AF03A6-D73A-4705-AAC0-D3991811693C}" srcOrd="0" destOrd="0" presId="urn:microsoft.com/office/officeart/2008/layout/HalfCircleOrganizationChart"/>
    <dgm:cxn modelId="{F1A3D933-13BC-45C0-B92F-E5C4B231610C}" type="presParOf" srcId="{81833848-96FE-4097-98B3-890BCDF327AA}" destId="{F653DE8C-C78F-4B74-AB43-79041E240E29}" srcOrd="1" destOrd="0" presId="urn:microsoft.com/office/officeart/2008/layout/HalfCircleOrganizationChart"/>
    <dgm:cxn modelId="{AC49A52F-A4B5-4B38-B1D0-32E65C2976FE}" type="presParOf" srcId="{81833848-96FE-4097-98B3-890BCDF327AA}" destId="{736EE384-2D66-42AC-ACEC-E64D2530E9BC}" srcOrd="2" destOrd="0" presId="urn:microsoft.com/office/officeart/2008/layout/HalfCircleOrganizationChart"/>
    <dgm:cxn modelId="{76D537B8-2EC4-458F-ACDA-0FE4DA4DB264}" type="presParOf" srcId="{81833848-96FE-4097-98B3-890BCDF327AA}" destId="{B9227167-52A1-4A0B-8234-763EF65B9FC5}" srcOrd="3" destOrd="0" presId="urn:microsoft.com/office/officeart/2008/layout/HalfCircleOrganizationChart"/>
    <dgm:cxn modelId="{4B746E61-B071-41D3-91FA-E0208970D571}" type="presParOf" srcId="{897B752E-C58D-4D99-98F9-5E37CC99DF6C}" destId="{B132BD3F-AC37-499B-A90B-D9F702A75139}" srcOrd="1" destOrd="0" presId="urn:microsoft.com/office/officeart/2008/layout/HalfCircleOrganizationChart"/>
    <dgm:cxn modelId="{FB9F4B64-BABE-40CE-AFC4-B6075FA41AA3}" type="presParOf" srcId="{B132BD3F-AC37-499B-A90B-D9F702A75139}" destId="{A97EED3E-0ACD-46F5-B5CE-7913294C4D88}" srcOrd="0" destOrd="0" presId="urn:microsoft.com/office/officeart/2008/layout/HalfCircleOrganizationChart"/>
    <dgm:cxn modelId="{37A41257-3673-44A5-A3C3-2C28A234F30E}" type="presParOf" srcId="{B132BD3F-AC37-499B-A90B-D9F702A75139}" destId="{57831775-6129-469C-BDF5-48C65DF378BF}" srcOrd="1" destOrd="0" presId="urn:microsoft.com/office/officeart/2008/layout/HalfCircleOrganizationChart"/>
    <dgm:cxn modelId="{5B436EE9-18CB-4C11-89FD-1D01B216531C}" type="presParOf" srcId="{57831775-6129-469C-BDF5-48C65DF378BF}" destId="{E8A979FC-9C1C-4F1B-A3EF-BB6BEE8134BC}" srcOrd="0" destOrd="0" presId="urn:microsoft.com/office/officeart/2008/layout/HalfCircleOrganizationChart"/>
    <dgm:cxn modelId="{51A0C733-C787-4DA2-A85E-A7680C73D378}" type="presParOf" srcId="{E8A979FC-9C1C-4F1B-A3EF-BB6BEE8134BC}" destId="{0DD1D999-7540-401B-BA57-EAFA0E32FAFD}" srcOrd="0" destOrd="0" presId="urn:microsoft.com/office/officeart/2008/layout/HalfCircleOrganizationChart"/>
    <dgm:cxn modelId="{84FA2045-1975-4F45-9D0B-B2C953A8C7A5}" type="presParOf" srcId="{E8A979FC-9C1C-4F1B-A3EF-BB6BEE8134BC}" destId="{455B0559-A32D-4825-BA3C-F1044D4CD96D}" srcOrd="1" destOrd="0" presId="urn:microsoft.com/office/officeart/2008/layout/HalfCircleOrganizationChart"/>
    <dgm:cxn modelId="{D6C22C46-9D93-4E8A-B8E7-F6AE46C3A49A}" type="presParOf" srcId="{E8A979FC-9C1C-4F1B-A3EF-BB6BEE8134BC}" destId="{91FFF4E9-9073-40EB-9739-862D7B096A84}" srcOrd="2" destOrd="0" presId="urn:microsoft.com/office/officeart/2008/layout/HalfCircleOrganizationChart"/>
    <dgm:cxn modelId="{66A5C341-2301-410C-BE88-9C351DBEC4D2}" type="presParOf" srcId="{E8A979FC-9C1C-4F1B-A3EF-BB6BEE8134BC}" destId="{D9566EB2-4E36-4921-95E0-D0597C03E800}" srcOrd="3" destOrd="0" presId="urn:microsoft.com/office/officeart/2008/layout/HalfCircleOrganizationChart"/>
    <dgm:cxn modelId="{763B8C26-7700-4704-A475-FD269E2BCABF}" type="presParOf" srcId="{57831775-6129-469C-BDF5-48C65DF378BF}" destId="{33CBC1B9-F8AA-4ADE-9015-F438BF451790}" srcOrd="1" destOrd="0" presId="urn:microsoft.com/office/officeart/2008/layout/HalfCircleOrganizationChart"/>
    <dgm:cxn modelId="{DF56A767-3D65-44EE-8485-9B736502D766}" type="presParOf" srcId="{57831775-6129-469C-BDF5-48C65DF378BF}" destId="{D96B7491-44B4-469C-BC2F-9AC687F0F1F1}" srcOrd="2" destOrd="0" presId="urn:microsoft.com/office/officeart/2008/layout/HalfCircleOrganizationChart"/>
    <dgm:cxn modelId="{A64783F2-4B14-40D7-867C-DF5DA74F3A9A}" type="presParOf" srcId="{897B752E-C58D-4D99-98F9-5E37CC99DF6C}" destId="{1B0D49EE-D227-4B44-99EC-716FABEE5F2A}" srcOrd="2" destOrd="0" presId="urn:microsoft.com/office/officeart/2008/layout/HalfCircleOrganizationChart"/>
    <dgm:cxn modelId="{3832D7CD-303A-4125-A845-259B921F2309}" type="presParOf" srcId="{C9A5AD1E-8EE2-4A81-9EE0-990B13C19410}" destId="{11A68F0C-90AF-4636-B725-FF57E02A34C1}" srcOrd="2" destOrd="0" presId="urn:microsoft.com/office/officeart/2008/layout/HalfCircleOrganizationChart"/>
    <dgm:cxn modelId="{ABC54315-43E2-482B-A547-61E536A09088}" type="presParOf" srcId="{D7EA2328-1940-4CE5-94C1-6ED6161953BB}" destId="{8ED93B59-28F0-4ACF-A904-71352F146294}" srcOrd="2" destOrd="0" presId="urn:microsoft.com/office/officeart/2008/layout/HalfCircleOrganizationChart"/>
    <dgm:cxn modelId="{A5E12603-B72D-4A63-886A-70CCD222DEEF}" type="presParOf" srcId="{A8EF9E08-8FEF-495C-A166-939BC9A1C25F}" destId="{DC763D33-847B-4D7F-9CBA-41D4F23A2585}" srcOrd="2" destOrd="0" presId="urn:microsoft.com/office/officeart/2008/layout/HalfCircleOrganizationChart"/>
    <dgm:cxn modelId="{CB6CE335-5AE6-4F2D-A524-302924427927}" type="presParOf" srcId="{A8EF9E08-8FEF-495C-A166-939BC9A1C25F}" destId="{1D8C5757-3D1D-4660-9D2A-18D327DB6ABF}" srcOrd="3" destOrd="0" presId="urn:microsoft.com/office/officeart/2008/layout/HalfCircleOrganizationChart"/>
    <dgm:cxn modelId="{3A75D99C-E1A7-441C-9891-19905A87CAB1}" type="presParOf" srcId="{1D8C5757-3D1D-4660-9D2A-18D327DB6ABF}" destId="{7FE42075-5F9A-40B7-8581-FA87010EC7EF}" srcOrd="0" destOrd="0" presId="urn:microsoft.com/office/officeart/2008/layout/HalfCircleOrganizationChart"/>
    <dgm:cxn modelId="{EDC85906-EF03-4552-AF1F-B0822D130E07}" type="presParOf" srcId="{7FE42075-5F9A-40B7-8581-FA87010EC7EF}" destId="{E529CD6F-3BBC-4DAA-BE95-3B597F9B1E50}" srcOrd="0" destOrd="0" presId="urn:microsoft.com/office/officeart/2008/layout/HalfCircleOrganizationChart"/>
    <dgm:cxn modelId="{7A858CE5-90EA-43B1-90F5-B8CD02D3B9EA}" type="presParOf" srcId="{7FE42075-5F9A-40B7-8581-FA87010EC7EF}" destId="{FD18CABA-CD1B-4E6A-A4E4-86890C593560}" srcOrd="1" destOrd="0" presId="urn:microsoft.com/office/officeart/2008/layout/HalfCircleOrganizationChart"/>
    <dgm:cxn modelId="{EFF88996-E748-4DAF-93C5-1CA925149596}" type="presParOf" srcId="{7FE42075-5F9A-40B7-8581-FA87010EC7EF}" destId="{ECC12B43-CD81-4B10-B3D3-900E0C4E6AFA}" srcOrd="2" destOrd="0" presId="urn:microsoft.com/office/officeart/2008/layout/HalfCircleOrganizationChart"/>
    <dgm:cxn modelId="{F6FDC143-ADC3-4D6A-ACF2-B68D5ADAFA53}" type="presParOf" srcId="{7FE42075-5F9A-40B7-8581-FA87010EC7EF}" destId="{A2E70AFC-886F-4BD1-8164-8BB4D7AE6243}" srcOrd="3" destOrd="0" presId="urn:microsoft.com/office/officeart/2008/layout/HalfCircleOrganizationChart"/>
    <dgm:cxn modelId="{99368D7E-89F0-4D22-A289-744D3CE45629}" type="presParOf" srcId="{1D8C5757-3D1D-4660-9D2A-18D327DB6ABF}" destId="{32806D71-A7B3-4183-896D-553F4DEDB5E2}" srcOrd="1" destOrd="0" presId="urn:microsoft.com/office/officeart/2008/layout/HalfCircleOrganizationChart"/>
    <dgm:cxn modelId="{450D5D52-5511-45CC-ACC5-27ED39F482DE}" type="presParOf" srcId="{32806D71-A7B3-4183-896D-553F4DEDB5E2}" destId="{8E8F0693-A364-4531-BEFF-4B1613DBCF60}" srcOrd="0" destOrd="0" presId="urn:microsoft.com/office/officeart/2008/layout/HalfCircleOrganizationChart"/>
    <dgm:cxn modelId="{31756ECA-3A8E-4AC9-A64D-E698AAA6DED9}" type="presParOf" srcId="{32806D71-A7B3-4183-896D-553F4DEDB5E2}" destId="{4CFD2363-7059-47C2-B9D4-4F265B8405E7}" srcOrd="1" destOrd="0" presId="urn:microsoft.com/office/officeart/2008/layout/HalfCircleOrganizationChart"/>
    <dgm:cxn modelId="{E15E1D9B-9179-41BF-AE73-B34688525FCE}" type="presParOf" srcId="{4CFD2363-7059-47C2-B9D4-4F265B8405E7}" destId="{412A862F-2E3E-468C-B06F-5F5F05F06A00}" srcOrd="0" destOrd="0" presId="urn:microsoft.com/office/officeart/2008/layout/HalfCircleOrganizationChart"/>
    <dgm:cxn modelId="{86A999F1-AC98-4C48-8D51-91E577BAD330}" type="presParOf" srcId="{412A862F-2E3E-468C-B06F-5F5F05F06A00}" destId="{E8ACA655-FC9D-4FA9-9A71-47FF9DA92677}" srcOrd="0" destOrd="0" presId="urn:microsoft.com/office/officeart/2008/layout/HalfCircleOrganizationChart"/>
    <dgm:cxn modelId="{81A02005-4852-4621-A49D-86440A8C62DC}" type="presParOf" srcId="{412A862F-2E3E-468C-B06F-5F5F05F06A00}" destId="{9165CAC2-4043-41FA-82C0-56574B18697A}" srcOrd="1" destOrd="0" presId="urn:microsoft.com/office/officeart/2008/layout/HalfCircleOrganizationChart"/>
    <dgm:cxn modelId="{49F03074-FC11-4057-98C6-48BD94700F38}" type="presParOf" srcId="{412A862F-2E3E-468C-B06F-5F5F05F06A00}" destId="{4A6AF3E9-B258-4B0C-A542-0816D7DA0EDD}" srcOrd="2" destOrd="0" presId="urn:microsoft.com/office/officeart/2008/layout/HalfCircleOrganizationChart"/>
    <dgm:cxn modelId="{84AE8B9C-FFDB-489F-9FC8-0B13C2F2A5ED}" type="presParOf" srcId="{412A862F-2E3E-468C-B06F-5F5F05F06A00}" destId="{0E3AAE69-27EF-46C1-BE3E-5FF9D6170614}" srcOrd="3" destOrd="0" presId="urn:microsoft.com/office/officeart/2008/layout/HalfCircleOrganizationChart"/>
    <dgm:cxn modelId="{BA2FAA65-D4DD-4DD8-9C80-04E3607CE4E9}" type="presParOf" srcId="{4CFD2363-7059-47C2-B9D4-4F265B8405E7}" destId="{9093204F-F022-480F-9F10-8A1E2A174BFC}" srcOrd="1" destOrd="0" presId="urn:microsoft.com/office/officeart/2008/layout/HalfCircleOrganizationChart"/>
    <dgm:cxn modelId="{BB0C151C-33FB-4CEE-ACDE-6D47BA54090D}" type="presParOf" srcId="{4CFD2363-7059-47C2-B9D4-4F265B8405E7}" destId="{ABAB9799-EFC6-4244-BD43-07333A9C0B41}" srcOrd="2" destOrd="0" presId="urn:microsoft.com/office/officeart/2008/layout/HalfCircleOrganizationChart"/>
    <dgm:cxn modelId="{921551E5-5882-408F-8CBE-E742557CC4CD}" type="presParOf" srcId="{1D8C5757-3D1D-4660-9D2A-18D327DB6ABF}" destId="{C3C8D896-212B-43DE-8AB5-ECBD900DF4A7}" srcOrd="2" destOrd="0" presId="urn:microsoft.com/office/officeart/2008/layout/HalfCircleOrganizationChart"/>
    <dgm:cxn modelId="{33C956A2-1361-4D36-AA0C-2E3F0E2AE38D}" type="presParOf" srcId="{3BFF39C9-523F-438D-9E8C-25004825C960}" destId="{0EC0C524-0C48-44A9-BA85-AD92DA166D5D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8F0693-A364-4531-BEFF-4B1613DBCF60}">
      <dsp:nvSpPr>
        <dsp:cNvPr id="0" name=""/>
        <dsp:cNvSpPr/>
      </dsp:nvSpPr>
      <dsp:spPr>
        <a:xfrm>
          <a:off x="5894505" y="1503977"/>
          <a:ext cx="977101" cy="3502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0223"/>
              </a:lnTo>
              <a:lnTo>
                <a:pt x="977101" y="35022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763D33-847B-4D7F-9CBA-41D4F23A2585}">
      <dsp:nvSpPr>
        <dsp:cNvPr id="0" name=""/>
        <dsp:cNvSpPr/>
      </dsp:nvSpPr>
      <dsp:spPr>
        <a:xfrm>
          <a:off x="4599138" y="675114"/>
          <a:ext cx="1295367" cy="2451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578"/>
              </a:lnTo>
              <a:lnTo>
                <a:pt x="1295367" y="122578"/>
              </a:lnTo>
              <a:lnTo>
                <a:pt x="1295367" y="24515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7EED3E-0ACD-46F5-B5CE-7913294C4D88}">
      <dsp:nvSpPr>
        <dsp:cNvPr id="0" name=""/>
        <dsp:cNvSpPr/>
      </dsp:nvSpPr>
      <dsp:spPr>
        <a:xfrm>
          <a:off x="4370377" y="3886315"/>
          <a:ext cx="1064164" cy="3502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0223"/>
              </a:lnTo>
              <a:lnTo>
                <a:pt x="1064164" y="35022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5DBFA5-9812-44D5-96D7-F5354E16990D}">
      <dsp:nvSpPr>
        <dsp:cNvPr id="0" name=""/>
        <dsp:cNvSpPr/>
      </dsp:nvSpPr>
      <dsp:spPr>
        <a:xfrm>
          <a:off x="4324657" y="3057452"/>
          <a:ext cx="91440" cy="24515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515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AB81C2-5811-4729-836B-2C335DF767F9}">
      <dsp:nvSpPr>
        <dsp:cNvPr id="0" name=""/>
        <dsp:cNvSpPr/>
      </dsp:nvSpPr>
      <dsp:spPr>
        <a:xfrm>
          <a:off x="3014246" y="1503977"/>
          <a:ext cx="1356130" cy="2451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578"/>
              </a:lnTo>
              <a:lnTo>
                <a:pt x="1356130" y="122578"/>
              </a:lnTo>
              <a:lnTo>
                <a:pt x="1356130" y="24515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1DE380-B3C2-43C5-8B4E-B2DC4C0D92E6}">
      <dsp:nvSpPr>
        <dsp:cNvPr id="0" name=""/>
        <dsp:cNvSpPr/>
      </dsp:nvSpPr>
      <dsp:spPr>
        <a:xfrm>
          <a:off x="1235542" y="4004154"/>
          <a:ext cx="890243" cy="3502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0223"/>
              </a:lnTo>
              <a:lnTo>
                <a:pt x="890243" y="35022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00DE19-AE9D-498B-9F17-2AAF8FDE6095}">
      <dsp:nvSpPr>
        <dsp:cNvPr id="0" name=""/>
        <dsp:cNvSpPr/>
      </dsp:nvSpPr>
      <dsp:spPr>
        <a:xfrm>
          <a:off x="1189822" y="3175291"/>
          <a:ext cx="91440" cy="24515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515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7C3593-7A93-4C9C-A5B9-C5D889703D22}">
      <dsp:nvSpPr>
        <dsp:cNvPr id="0" name=""/>
        <dsp:cNvSpPr/>
      </dsp:nvSpPr>
      <dsp:spPr>
        <a:xfrm>
          <a:off x="1235542" y="1503977"/>
          <a:ext cx="1778704" cy="245156"/>
        </a:xfrm>
        <a:custGeom>
          <a:avLst/>
          <a:gdLst/>
          <a:ahLst/>
          <a:cxnLst/>
          <a:rect l="0" t="0" r="0" b="0"/>
          <a:pathLst>
            <a:path>
              <a:moveTo>
                <a:pt x="1778704" y="0"/>
              </a:moveTo>
              <a:lnTo>
                <a:pt x="1778704" y="122578"/>
              </a:lnTo>
              <a:lnTo>
                <a:pt x="0" y="122578"/>
              </a:lnTo>
              <a:lnTo>
                <a:pt x="0" y="24515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2A3544-2459-4959-9C70-3716B403D92F}">
      <dsp:nvSpPr>
        <dsp:cNvPr id="0" name=""/>
        <dsp:cNvSpPr/>
      </dsp:nvSpPr>
      <dsp:spPr>
        <a:xfrm>
          <a:off x="3014246" y="675114"/>
          <a:ext cx="1584891" cy="245156"/>
        </a:xfrm>
        <a:custGeom>
          <a:avLst/>
          <a:gdLst/>
          <a:ahLst/>
          <a:cxnLst/>
          <a:rect l="0" t="0" r="0" b="0"/>
          <a:pathLst>
            <a:path>
              <a:moveTo>
                <a:pt x="1584891" y="0"/>
              </a:moveTo>
              <a:lnTo>
                <a:pt x="1584891" y="122578"/>
              </a:lnTo>
              <a:lnTo>
                <a:pt x="0" y="122578"/>
              </a:lnTo>
              <a:lnTo>
                <a:pt x="0" y="24515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CF0B70-A8CE-4611-A802-9D5D9D5AC541}">
      <dsp:nvSpPr>
        <dsp:cNvPr id="0" name=""/>
        <dsp:cNvSpPr/>
      </dsp:nvSpPr>
      <dsp:spPr>
        <a:xfrm>
          <a:off x="4029446" y="91408"/>
          <a:ext cx="1139382" cy="583706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0FC6C8-D915-43C3-BAE1-5CE2C0134AA4}">
      <dsp:nvSpPr>
        <dsp:cNvPr id="0" name=""/>
        <dsp:cNvSpPr/>
      </dsp:nvSpPr>
      <dsp:spPr>
        <a:xfrm>
          <a:off x="4029446" y="91408"/>
          <a:ext cx="1139382" cy="583706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1730F1-DCA3-4A92-8F4B-D952AF377CF1}">
      <dsp:nvSpPr>
        <dsp:cNvPr id="0" name=""/>
        <dsp:cNvSpPr/>
      </dsp:nvSpPr>
      <dsp:spPr>
        <a:xfrm>
          <a:off x="3459755" y="196475"/>
          <a:ext cx="2278765" cy="37357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800" b="1" i="0" u="none" strike="noStrike" kern="1200" cap="none" normalizeH="0" baseline="0" dirty="0" err="1" smtClean="0">
              <a:ln>
                <a:noFill/>
              </a:ln>
              <a:solidFill>
                <a:srgbClr val="0070C0"/>
              </a:solidFill>
              <a:effectLst/>
              <a:latin typeface="Arial" charset="0"/>
              <a:cs typeface="Arial" charset="0"/>
            </a:rPr>
            <a:t>Borellia</a:t>
          </a:r>
          <a:r>
            <a:rPr kumimoji="0" lang="en-US" sz="1800" b="1" i="0" u="none" strike="noStrike" kern="1200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charset="0"/>
              <a:cs typeface="Arial" charset="0"/>
            </a:rPr>
            <a:t>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800" b="1" i="0" u="none" strike="noStrike" kern="1200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charset="0"/>
              <a:cs typeface="Arial" charset="0"/>
            </a:rPr>
            <a:t>Causing</a:t>
          </a:r>
        </a:p>
      </dsp:txBody>
      <dsp:txXfrm>
        <a:off x="3459755" y="196475"/>
        <a:ext cx="2278765" cy="373571"/>
      </dsp:txXfrm>
    </dsp:sp>
    <dsp:sp modelId="{085365DD-4FCB-4D48-A076-49DEA5DE61BE}">
      <dsp:nvSpPr>
        <dsp:cNvPr id="0" name=""/>
        <dsp:cNvSpPr/>
      </dsp:nvSpPr>
      <dsp:spPr>
        <a:xfrm>
          <a:off x="2530418" y="920270"/>
          <a:ext cx="967656" cy="583706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3E3B39-53BF-46D6-BC2A-65483CD555CE}">
      <dsp:nvSpPr>
        <dsp:cNvPr id="0" name=""/>
        <dsp:cNvSpPr/>
      </dsp:nvSpPr>
      <dsp:spPr>
        <a:xfrm>
          <a:off x="2530418" y="920270"/>
          <a:ext cx="967656" cy="583706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CF3518-0F41-4DE9-85EA-A452B0429EE9}">
      <dsp:nvSpPr>
        <dsp:cNvPr id="0" name=""/>
        <dsp:cNvSpPr/>
      </dsp:nvSpPr>
      <dsp:spPr>
        <a:xfrm>
          <a:off x="2046590" y="1025338"/>
          <a:ext cx="1935312" cy="37357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6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Relapsing Fever</a:t>
          </a:r>
        </a:p>
      </dsp:txBody>
      <dsp:txXfrm>
        <a:off x="2046590" y="1025338"/>
        <a:ext cx="1935312" cy="373571"/>
      </dsp:txXfrm>
    </dsp:sp>
    <dsp:sp modelId="{A277EA81-4F25-4965-BD91-90323B949995}">
      <dsp:nvSpPr>
        <dsp:cNvPr id="0" name=""/>
        <dsp:cNvSpPr/>
      </dsp:nvSpPr>
      <dsp:spPr>
        <a:xfrm>
          <a:off x="618766" y="1749133"/>
          <a:ext cx="1233552" cy="1426157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E9A955-411A-4930-A8D3-EA58EDB8A8DF}">
      <dsp:nvSpPr>
        <dsp:cNvPr id="0" name=""/>
        <dsp:cNvSpPr/>
      </dsp:nvSpPr>
      <dsp:spPr>
        <a:xfrm>
          <a:off x="618766" y="1749133"/>
          <a:ext cx="1233552" cy="1426157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D69968-C633-46DA-84E2-A68B1C66F605}">
      <dsp:nvSpPr>
        <dsp:cNvPr id="0" name=""/>
        <dsp:cNvSpPr/>
      </dsp:nvSpPr>
      <dsp:spPr>
        <a:xfrm>
          <a:off x="1990" y="2005842"/>
          <a:ext cx="2467104" cy="91274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6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Endemic (European)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6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Longer febrile period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6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Fewer relapses</a:t>
          </a:r>
        </a:p>
      </dsp:txBody>
      <dsp:txXfrm>
        <a:off x="1990" y="2005842"/>
        <a:ext cx="2467104" cy="912740"/>
      </dsp:txXfrm>
    </dsp:sp>
    <dsp:sp modelId="{30D2D006-5677-4103-9BCC-21BECC3F95F3}">
      <dsp:nvSpPr>
        <dsp:cNvPr id="0" name=""/>
        <dsp:cNvSpPr/>
      </dsp:nvSpPr>
      <dsp:spPr>
        <a:xfrm>
          <a:off x="751714" y="3420447"/>
          <a:ext cx="967656" cy="583706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5827EF-E0C0-4A34-948A-CDC8B5A7C89F}">
      <dsp:nvSpPr>
        <dsp:cNvPr id="0" name=""/>
        <dsp:cNvSpPr/>
      </dsp:nvSpPr>
      <dsp:spPr>
        <a:xfrm>
          <a:off x="751714" y="3420447"/>
          <a:ext cx="967656" cy="583706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25BA75-4D4D-4BEC-807E-DA85EB362D99}">
      <dsp:nvSpPr>
        <dsp:cNvPr id="0" name=""/>
        <dsp:cNvSpPr/>
      </dsp:nvSpPr>
      <dsp:spPr>
        <a:xfrm>
          <a:off x="267885" y="3525515"/>
          <a:ext cx="1935312" cy="37357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600" b="1" i="1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B. </a:t>
          </a:r>
          <a:r>
            <a:rPr kumimoji="0" lang="en-US" sz="1600" b="1" i="1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recurrentis</a:t>
          </a:r>
          <a:endParaRPr kumimoji="0" lang="en-US" sz="1600" b="1" i="1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sp:txBody>
      <dsp:txXfrm>
        <a:off x="267885" y="3525515"/>
        <a:ext cx="1935312" cy="373571"/>
      </dsp:txXfrm>
    </dsp:sp>
    <dsp:sp modelId="{B0F88883-64C8-49C9-9865-5A4CD5A899C3}">
      <dsp:nvSpPr>
        <dsp:cNvPr id="0" name=""/>
        <dsp:cNvSpPr/>
      </dsp:nvSpPr>
      <dsp:spPr>
        <a:xfrm>
          <a:off x="2009667" y="4249310"/>
          <a:ext cx="967656" cy="583706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6441CF-0DE4-455D-B584-348CF6BE9FA7}">
      <dsp:nvSpPr>
        <dsp:cNvPr id="0" name=""/>
        <dsp:cNvSpPr/>
      </dsp:nvSpPr>
      <dsp:spPr>
        <a:xfrm>
          <a:off x="2009667" y="4249310"/>
          <a:ext cx="967656" cy="583706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2E2A2A-FB01-46E0-A42A-AB2E3AE29CDF}">
      <dsp:nvSpPr>
        <dsp:cNvPr id="0" name=""/>
        <dsp:cNvSpPr/>
      </dsp:nvSpPr>
      <dsp:spPr>
        <a:xfrm>
          <a:off x="1525839" y="4354377"/>
          <a:ext cx="1935312" cy="37357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6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Transmitted by Lice</a:t>
          </a:r>
        </a:p>
      </dsp:txBody>
      <dsp:txXfrm>
        <a:off x="1525839" y="4354377"/>
        <a:ext cx="1935312" cy="373571"/>
      </dsp:txXfrm>
    </dsp:sp>
    <dsp:sp modelId="{A79BE2F0-3131-4880-AA81-E3F0B90595BF}">
      <dsp:nvSpPr>
        <dsp:cNvPr id="0" name=""/>
        <dsp:cNvSpPr/>
      </dsp:nvSpPr>
      <dsp:spPr>
        <a:xfrm>
          <a:off x="3542314" y="1749133"/>
          <a:ext cx="1656126" cy="1308319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BA1C14-1114-4794-A04E-8147B4729FA3}">
      <dsp:nvSpPr>
        <dsp:cNvPr id="0" name=""/>
        <dsp:cNvSpPr/>
      </dsp:nvSpPr>
      <dsp:spPr>
        <a:xfrm>
          <a:off x="3542314" y="1749133"/>
          <a:ext cx="1656126" cy="1308319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F3026A-EAEB-448F-9AE3-C33744D1E2B9}">
      <dsp:nvSpPr>
        <dsp:cNvPr id="0" name=""/>
        <dsp:cNvSpPr/>
      </dsp:nvSpPr>
      <dsp:spPr>
        <a:xfrm>
          <a:off x="2714251" y="1984631"/>
          <a:ext cx="3312252" cy="83732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6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Endemic (Africa)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6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Shorter febrile period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6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More relapses</a:t>
          </a:r>
        </a:p>
      </dsp:txBody>
      <dsp:txXfrm>
        <a:off x="2714251" y="1984631"/>
        <a:ext cx="3312252" cy="837324"/>
      </dsp:txXfrm>
    </dsp:sp>
    <dsp:sp modelId="{F653DE8C-C78F-4B74-AB43-79041E240E29}">
      <dsp:nvSpPr>
        <dsp:cNvPr id="0" name=""/>
        <dsp:cNvSpPr/>
      </dsp:nvSpPr>
      <dsp:spPr>
        <a:xfrm>
          <a:off x="3886548" y="3302609"/>
          <a:ext cx="967656" cy="583706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6EE384-2D66-42AC-ACEC-E64D2530E9BC}">
      <dsp:nvSpPr>
        <dsp:cNvPr id="0" name=""/>
        <dsp:cNvSpPr/>
      </dsp:nvSpPr>
      <dsp:spPr>
        <a:xfrm>
          <a:off x="3886548" y="3302609"/>
          <a:ext cx="967656" cy="583706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AF03A6-D73A-4705-AAC0-D3991811693C}">
      <dsp:nvSpPr>
        <dsp:cNvPr id="0" name=""/>
        <dsp:cNvSpPr/>
      </dsp:nvSpPr>
      <dsp:spPr>
        <a:xfrm>
          <a:off x="3402720" y="3407676"/>
          <a:ext cx="1935312" cy="37357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600" b="1" i="1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B. </a:t>
          </a:r>
          <a:r>
            <a:rPr kumimoji="0" lang="en-US" sz="1600" b="1" i="1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duttoni</a:t>
          </a:r>
          <a:endParaRPr kumimoji="0" lang="en-US" sz="1600" b="1" i="1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sp:txBody>
      <dsp:txXfrm>
        <a:off x="3402720" y="3407676"/>
        <a:ext cx="1935312" cy="373571"/>
      </dsp:txXfrm>
    </dsp:sp>
    <dsp:sp modelId="{455B0559-A32D-4825-BA3C-F1044D4CD96D}">
      <dsp:nvSpPr>
        <dsp:cNvPr id="0" name=""/>
        <dsp:cNvSpPr/>
      </dsp:nvSpPr>
      <dsp:spPr>
        <a:xfrm>
          <a:off x="5284761" y="4131472"/>
          <a:ext cx="1248173" cy="583706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FFF4E9-9073-40EB-9739-862D7B096A84}">
      <dsp:nvSpPr>
        <dsp:cNvPr id="0" name=""/>
        <dsp:cNvSpPr/>
      </dsp:nvSpPr>
      <dsp:spPr>
        <a:xfrm>
          <a:off x="5284761" y="4131472"/>
          <a:ext cx="1248173" cy="583706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D1D999-7540-401B-BA57-EAFA0E32FAFD}">
      <dsp:nvSpPr>
        <dsp:cNvPr id="0" name=""/>
        <dsp:cNvSpPr/>
      </dsp:nvSpPr>
      <dsp:spPr>
        <a:xfrm>
          <a:off x="4660674" y="4236539"/>
          <a:ext cx="2496347" cy="37357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6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Transmitted by Ticks</a:t>
          </a:r>
        </a:p>
      </dsp:txBody>
      <dsp:txXfrm>
        <a:off x="4660674" y="4236539"/>
        <a:ext cx="2496347" cy="373571"/>
      </dsp:txXfrm>
    </dsp:sp>
    <dsp:sp modelId="{FD18CABA-CD1B-4E6A-A4E4-86890C593560}">
      <dsp:nvSpPr>
        <dsp:cNvPr id="0" name=""/>
        <dsp:cNvSpPr/>
      </dsp:nvSpPr>
      <dsp:spPr>
        <a:xfrm>
          <a:off x="5265915" y="920270"/>
          <a:ext cx="1257180" cy="583706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C12B43-CD81-4B10-B3D3-900E0C4E6AFA}">
      <dsp:nvSpPr>
        <dsp:cNvPr id="0" name=""/>
        <dsp:cNvSpPr/>
      </dsp:nvSpPr>
      <dsp:spPr>
        <a:xfrm>
          <a:off x="5265915" y="920270"/>
          <a:ext cx="1257180" cy="583706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29CD6F-3BBC-4DAA-BE95-3B597F9B1E50}">
      <dsp:nvSpPr>
        <dsp:cNvPr id="0" name=""/>
        <dsp:cNvSpPr/>
      </dsp:nvSpPr>
      <dsp:spPr>
        <a:xfrm>
          <a:off x="4637325" y="1025338"/>
          <a:ext cx="2514361" cy="37357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6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Lyme</a:t>
          </a:r>
        </a:p>
      </dsp:txBody>
      <dsp:txXfrm>
        <a:off x="4637325" y="1025338"/>
        <a:ext cx="2514361" cy="373571"/>
      </dsp:txXfrm>
    </dsp:sp>
    <dsp:sp modelId="{9165CAC2-4043-41FA-82C0-56574B18697A}">
      <dsp:nvSpPr>
        <dsp:cNvPr id="0" name=""/>
        <dsp:cNvSpPr/>
      </dsp:nvSpPr>
      <dsp:spPr>
        <a:xfrm>
          <a:off x="6755488" y="1749133"/>
          <a:ext cx="967656" cy="583706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6AF3E9-B258-4B0C-A542-0816D7DA0EDD}">
      <dsp:nvSpPr>
        <dsp:cNvPr id="0" name=""/>
        <dsp:cNvSpPr/>
      </dsp:nvSpPr>
      <dsp:spPr>
        <a:xfrm>
          <a:off x="6755488" y="1749133"/>
          <a:ext cx="967656" cy="583706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ACA655-FC9D-4FA9-9A71-47FF9DA92677}">
      <dsp:nvSpPr>
        <dsp:cNvPr id="0" name=""/>
        <dsp:cNvSpPr/>
      </dsp:nvSpPr>
      <dsp:spPr>
        <a:xfrm>
          <a:off x="6271659" y="1854200"/>
          <a:ext cx="1935312" cy="37357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600" b="1" i="1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B. </a:t>
          </a:r>
          <a:r>
            <a:rPr kumimoji="0" lang="en-US" sz="1600" b="1" i="1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burgdorferei</a:t>
          </a:r>
          <a:endParaRPr kumimoji="0" lang="en-US" sz="1600" b="1" i="1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sp:txBody>
      <dsp:txXfrm>
        <a:off x="6271659" y="1854200"/>
        <a:ext cx="1935312" cy="3735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2F610B-EF2B-4A02-B498-D6AFA25E2198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980DE0-93DD-4EB6-A478-1872BC0531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6096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062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201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48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067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328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352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310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741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544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642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4D14-4FAC-49E1-8849-6CB7F95BB38D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181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334D14-4FAC-49E1-8849-6CB7F95BB38D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E3313D-DF17-4B2D-BFD4-C1608A0D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134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http://www.alriyadh.com/Contents/18-06-2003/Mainpage/images/SH2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http://upload.wikimedia.org/wikipedia/commons/thumb/9/9d/Secondary_syphilitic_rash_Treponema_pallidum_6756_lores.jpg/408px-Secondary_syphilitic_rash_Treponema_pallidum_6756_lores.jpg" TargetMode="Externa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the end of this lecture the student must be:</a:t>
            </a:r>
          </a:p>
          <a:p>
            <a:pPr marL="457200" lvl="1" indent="0" algn="just">
              <a:lnSpc>
                <a:spcPts val="3300"/>
              </a:lnSpc>
              <a:buNone/>
            </a:pPr>
            <a:r>
              <a:rPr lang="en-US" dirty="0" smtClean="0"/>
              <a:t>A) Identify the genus </a:t>
            </a:r>
            <a:r>
              <a:rPr lang="en-GB" altLang="en-US" b="1" dirty="0" smtClean="0">
                <a:solidFill>
                  <a:srgbClr val="002060"/>
                </a:solidFill>
                <a:latin typeface="Arial Narrow" pitchFamily="34" charset="0"/>
              </a:rPr>
              <a:t>Spirochetes &amp; </a:t>
            </a:r>
            <a:r>
              <a:rPr lang="en-US" b="1" dirty="0" err="1" smtClean="0">
                <a:solidFill>
                  <a:srgbClr val="FF0000"/>
                </a:solidFill>
                <a:latin typeface="Arial Narrow" pitchFamily="34" charset="0"/>
              </a:rPr>
              <a:t>Borrelia</a:t>
            </a:r>
            <a:endParaRPr lang="en-GB" altLang="en-US" b="1" dirty="0" smtClean="0">
              <a:solidFill>
                <a:srgbClr val="002060"/>
              </a:solidFill>
              <a:latin typeface="Arial Narrow" pitchFamily="34" charset="0"/>
            </a:endParaRPr>
          </a:p>
          <a:p>
            <a:pPr marL="457200" lvl="1" indent="0" algn="just">
              <a:lnSpc>
                <a:spcPts val="3300"/>
              </a:lnSpc>
              <a:buNone/>
            </a:pPr>
            <a:r>
              <a:rPr lang="en-US" dirty="0" smtClean="0"/>
              <a:t>B</a:t>
            </a:r>
            <a:r>
              <a:rPr lang="en-US" dirty="0" smtClean="0"/>
              <a:t>) describe the chemical tests for this genus</a:t>
            </a:r>
          </a:p>
          <a:p>
            <a:r>
              <a:rPr lang="en-US" dirty="0" smtClean="0"/>
              <a:t>C) Differentiate between different </a:t>
            </a:r>
            <a:r>
              <a:rPr lang="en-US" dirty="0" err="1" smtClean="0"/>
              <a:t>sps</a:t>
            </a:r>
            <a:r>
              <a:rPr lang="en-US" dirty="0" smtClean="0"/>
              <a:t>.</a:t>
            </a:r>
          </a:p>
          <a:p>
            <a:r>
              <a:rPr lang="en-US" dirty="0" smtClean="0"/>
              <a:t>D) List and match the symptoms, diagnosis and treatment for different </a:t>
            </a:r>
            <a:r>
              <a:rPr lang="en-US" dirty="0" err="1" smtClean="0"/>
              <a:t>sps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75151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12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44563"/>
          </a:xfrm>
        </p:spPr>
        <p:txBody>
          <a:bodyPr/>
          <a:lstStyle/>
          <a:p>
            <a:pPr marL="342900" indent="-342900" eaLnBrk="1" hangingPunct="1"/>
            <a:r>
              <a:rPr lang="en-US" altLang="en-US" sz="5400" b="1" dirty="0">
                <a:solidFill>
                  <a:srgbClr val="002060"/>
                </a:solidFill>
                <a:latin typeface="Arial Narrow" panose="020B0606020202030204" pitchFamily="34" charset="0"/>
              </a:rPr>
              <a:t>Stages of venereal syphilis</a:t>
            </a:r>
            <a:endParaRPr lang="en-GB" altLang="en-US" sz="5400" b="1" dirty="0" smtClean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51712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10600" cy="5105400"/>
          </a:xfrm>
        </p:spPr>
        <p:txBody>
          <a:bodyPr/>
          <a:lstStyle/>
          <a:p>
            <a:pPr marL="490538" indent="-514350" algn="just" eaLnBrk="1" hangingPunct="1">
              <a:lnSpc>
                <a:spcPts val="4320"/>
              </a:lnSpc>
              <a:buFont typeface="+mj-lt"/>
              <a:buAutoNum type="arabicPeriod" startAt="2"/>
            </a:pPr>
            <a:r>
              <a:rPr lang="en-GB" altLang="en-US" sz="3600" b="1" dirty="0" smtClean="0">
                <a:solidFill>
                  <a:srgbClr val="7030A0"/>
                </a:solidFill>
                <a:latin typeface="Arial Narrow" pitchFamily="34" charset="0"/>
              </a:rPr>
              <a:t>Cardiovascular syphilis</a:t>
            </a:r>
          </a:p>
          <a:p>
            <a:pPr marL="319088" algn="just" eaLnBrk="1" hangingPunct="1">
              <a:lnSpc>
                <a:spcPts val="4320"/>
              </a:lnSpc>
            </a:pPr>
            <a:r>
              <a:rPr lang="en-GB" altLang="en-US" dirty="0" smtClean="0">
                <a:solidFill>
                  <a:srgbClr val="FF0000"/>
                </a:solidFill>
                <a:latin typeface="Arial Narrow" pitchFamily="34" charset="0"/>
              </a:rPr>
              <a:t>3-10 year </a:t>
            </a:r>
            <a:r>
              <a:rPr lang="en-GB" altLang="en-US" dirty="0" smtClean="0">
                <a:latin typeface="Arial Narrow" pitchFamily="34" charset="0"/>
              </a:rPr>
              <a:t>after 1ry stage in </a:t>
            </a:r>
            <a:r>
              <a:rPr lang="en-GB" altLang="en-US" dirty="0" smtClean="0">
                <a:solidFill>
                  <a:srgbClr val="FF0000"/>
                </a:solidFill>
                <a:latin typeface="Arial Narrow" pitchFamily="34" charset="0"/>
              </a:rPr>
              <a:t>15%</a:t>
            </a:r>
            <a:r>
              <a:rPr lang="en-GB" altLang="en-US" dirty="0" smtClean="0">
                <a:latin typeface="Arial Narrow" pitchFamily="34" charset="0"/>
              </a:rPr>
              <a:t> of untreated patients</a:t>
            </a:r>
          </a:p>
          <a:p>
            <a:pPr marL="319088" algn="just" eaLnBrk="1" hangingPunct="1">
              <a:lnSpc>
                <a:spcPts val="4320"/>
              </a:lnSpc>
            </a:pPr>
            <a:r>
              <a:rPr lang="en-GB" altLang="en-US" dirty="0" smtClean="0">
                <a:latin typeface="Arial Narrow" pitchFamily="34" charset="0"/>
              </a:rPr>
              <a:t>Characterized by aortic aneurysm &amp; necrosis in aorta</a:t>
            </a:r>
          </a:p>
          <a:p>
            <a:pPr marL="490538" indent="-514350" algn="just" eaLnBrk="1" hangingPunct="1">
              <a:lnSpc>
                <a:spcPts val="4320"/>
              </a:lnSpc>
              <a:buFont typeface="+mj-lt"/>
              <a:buAutoNum type="arabicPeriod" startAt="3"/>
            </a:pPr>
            <a:r>
              <a:rPr lang="en-GB" altLang="en-US" b="1" dirty="0" err="1" smtClean="0">
                <a:solidFill>
                  <a:srgbClr val="7030A0"/>
                </a:solidFill>
                <a:latin typeface="Arial Narrow" pitchFamily="34" charset="0"/>
              </a:rPr>
              <a:t>Neurosyphilis</a:t>
            </a:r>
            <a:r>
              <a:rPr lang="en-GB" altLang="en-US" b="1" dirty="0" smtClean="0">
                <a:solidFill>
                  <a:srgbClr val="7030A0"/>
                </a:solidFill>
                <a:latin typeface="Arial Narrow" pitchFamily="34" charset="0"/>
              </a:rPr>
              <a:t> </a:t>
            </a:r>
            <a:r>
              <a:rPr lang="en-GB" altLang="en-US" dirty="0" smtClean="0">
                <a:solidFill>
                  <a:srgbClr val="7030A0"/>
                </a:solidFill>
                <a:latin typeface="Arial Narrow" pitchFamily="34" charset="0"/>
              </a:rPr>
              <a:t>(</a:t>
            </a:r>
            <a:r>
              <a:rPr lang="en-US" altLang="en-US" dirty="0" smtClean="0">
                <a:solidFill>
                  <a:schemeClr val="folHlink"/>
                </a:solidFill>
                <a:latin typeface="Arial Narrow" pitchFamily="34" charset="0"/>
              </a:rPr>
              <a:t>Late tertiary or quaternary syphilis</a:t>
            </a:r>
            <a:r>
              <a:rPr lang="en-US" altLang="en-US" dirty="0" smtClean="0">
                <a:latin typeface="Arial Narrow" pitchFamily="34" charset="0"/>
              </a:rPr>
              <a:t>)</a:t>
            </a:r>
            <a:endParaRPr lang="en-GB" altLang="en-US" b="1" dirty="0" smtClean="0">
              <a:solidFill>
                <a:srgbClr val="7030A0"/>
              </a:solidFill>
              <a:latin typeface="Arial Narrow" pitchFamily="34" charset="0"/>
            </a:endParaRPr>
          </a:p>
          <a:p>
            <a:pPr marL="319088" algn="just" eaLnBrk="1" hangingPunct="1">
              <a:lnSpc>
                <a:spcPts val="4320"/>
              </a:lnSpc>
            </a:pPr>
            <a:r>
              <a:rPr lang="en-GB" altLang="en-US" dirty="0" smtClean="0">
                <a:latin typeface="Arial Narrow" pitchFamily="34" charset="0"/>
              </a:rPr>
              <a:t>Occurs </a:t>
            </a:r>
            <a:r>
              <a:rPr lang="en-US" altLang="en-US" dirty="0" smtClean="0">
                <a:solidFill>
                  <a:srgbClr val="FF0000"/>
                </a:solidFill>
                <a:latin typeface="Arial Narrow" pitchFamily="34" charset="0"/>
              </a:rPr>
              <a:t>10-20 year</a:t>
            </a:r>
            <a:r>
              <a:rPr lang="en-US" altLang="en-US" dirty="0" smtClean="0"/>
              <a:t>  </a:t>
            </a:r>
            <a:r>
              <a:rPr lang="en-GB" altLang="en-US" dirty="0" smtClean="0">
                <a:latin typeface="Arial Narrow" pitchFamily="34" charset="0"/>
              </a:rPr>
              <a:t>in </a:t>
            </a:r>
            <a:r>
              <a:rPr lang="en-GB" altLang="en-US" dirty="0" smtClean="0">
                <a:solidFill>
                  <a:srgbClr val="FF0000"/>
                </a:solidFill>
                <a:latin typeface="Arial Narrow" pitchFamily="34" charset="0"/>
              </a:rPr>
              <a:t>8%</a:t>
            </a:r>
            <a:r>
              <a:rPr lang="en-GB" altLang="en-US" dirty="0" smtClean="0">
                <a:latin typeface="Arial Narrow" pitchFamily="34" charset="0"/>
              </a:rPr>
              <a:t> of untreated patients</a:t>
            </a:r>
          </a:p>
          <a:p>
            <a:pPr marL="319088" algn="just" eaLnBrk="1" hangingPunct="1">
              <a:lnSpc>
                <a:spcPts val="4320"/>
              </a:lnSpc>
            </a:pPr>
            <a:r>
              <a:rPr lang="en-GB" altLang="en-US" sz="3100" dirty="0" smtClean="0">
                <a:latin typeface="Arial Narrow" pitchFamily="34" charset="0"/>
              </a:rPr>
              <a:t>Asymptomatic </a:t>
            </a:r>
            <a:r>
              <a:rPr lang="en-GB" altLang="en-US" sz="3100" dirty="0" err="1" smtClean="0">
                <a:latin typeface="Arial Narrow" pitchFamily="34" charset="0"/>
              </a:rPr>
              <a:t>neurosyphilis</a:t>
            </a:r>
            <a:r>
              <a:rPr lang="en-GB" altLang="en-US" sz="3100" dirty="0" smtClean="0">
                <a:latin typeface="Arial Narrow" pitchFamily="34" charset="0"/>
              </a:rPr>
              <a:t>, </a:t>
            </a:r>
            <a:r>
              <a:rPr lang="en-GB" altLang="en-US" sz="3100" dirty="0" err="1" smtClean="0">
                <a:latin typeface="Arial Narrow" pitchFamily="34" charset="0"/>
              </a:rPr>
              <a:t>subacute</a:t>
            </a:r>
            <a:r>
              <a:rPr lang="en-GB" altLang="en-US" sz="3100" dirty="0" smtClean="0">
                <a:latin typeface="Arial Narrow" pitchFamily="34" charset="0"/>
              </a:rPr>
              <a:t> meningitis, brain infarction, mental deteriorations &amp; psychiatric symptoms</a:t>
            </a:r>
          </a:p>
          <a:p>
            <a:pPr marL="319088" algn="just" eaLnBrk="1" hangingPunct="1">
              <a:lnSpc>
                <a:spcPts val="4320"/>
              </a:lnSpc>
            </a:pPr>
            <a:r>
              <a:rPr lang="en-GB" altLang="en-US" dirty="0" smtClean="0">
                <a:latin typeface="Arial Narrow" pitchFamily="34" charset="0"/>
              </a:rPr>
              <a:t>In 3ry lesion , </a:t>
            </a:r>
            <a:r>
              <a:rPr lang="en-GB" altLang="en-US" i="1" dirty="0" smtClean="0">
                <a:latin typeface="Arial Narrow" pitchFamily="34" charset="0"/>
              </a:rPr>
              <a:t>T. </a:t>
            </a:r>
            <a:r>
              <a:rPr lang="en-GB" altLang="en-US" i="1" dirty="0" err="1" smtClean="0">
                <a:latin typeface="Arial Narrow" pitchFamily="34" charset="0"/>
              </a:rPr>
              <a:t>pallidium</a:t>
            </a:r>
            <a:r>
              <a:rPr lang="en-GB" altLang="en-US" i="1" dirty="0" smtClean="0">
                <a:latin typeface="Arial Narrow" pitchFamily="34" charset="0"/>
              </a:rPr>
              <a:t> </a:t>
            </a:r>
            <a:r>
              <a:rPr lang="en-GB" altLang="en-US" dirty="0" smtClean="0">
                <a:latin typeface="Arial Narrow" pitchFamily="34" charset="0"/>
              </a:rPr>
              <a:t>are rarely seen</a:t>
            </a:r>
          </a:p>
        </p:txBody>
      </p:sp>
      <p:sp>
        <p:nvSpPr>
          <p:cNvPr id="517125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51712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614EA508-BA2C-4C0E-9087-11E2A3F94C02}" type="slidenum">
              <a:rPr lang="ar-SA" alt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10</a:t>
            </a:fld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355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b="1" dirty="0" smtClean="0">
                <a:solidFill>
                  <a:srgbClr val="FF0000"/>
                </a:solidFill>
                <a:latin typeface="Arial Narrow" pitchFamily="34" charset="0"/>
              </a:rPr>
              <a:t>Congenital syphilis</a:t>
            </a:r>
          </a:p>
        </p:txBody>
      </p:sp>
      <p:sp>
        <p:nvSpPr>
          <p:cNvPr id="392195" name="Content Placeholder 2"/>
          <p:cNvSpPr>
            <a:spLocks noGrp="1"/>
          </p:cNvSpPr>
          <p:nvPr>
            <p:ph idx="1"/>
          </p:nvPr>
        </p:nvSpPr>
        <p:spPr>
          <a:xfrm>
            <a:off x="395288" y="908050"/>
            <a:ext cx="8497887" cy="5761038"/>
          </a:xfrm>
        </p:spPr>
        <p:txBody>
          <a:bodyPr>
            <a:normAutofit fontScale="92500"/>
          </a:bodyPr>
          <a:lstStyle/>
          <a:p>
            <a:pPr algn="just" eaLnBrk="1" hangingPunct="1">
              <a:lnSpc>
                <a:spcPts val="2900"/>
              </a:lnSpc>
            </a:pPr>
            <a:r>
              <a:rPr lang="en-GB" sz="3000" dirty="0" err="1" smtClean="0">
                <a:latin typeface="Arial Narrow" pitchFamily="34" charset="0"/>
              </a:rPr>
              <a:t>Transplacental</a:t>
            </a:r>
            <a:r>
              <a:rPr lang="en-GB" sz="3000" dirty="0" smtClean="0">
                <a:latin typeface="Arial Narrow" pitchFamily="34" charset="0"/>
              </a:rPr>
              <a:t> spread of </a:t>
            </a:r>
            <a:r>
              <a:rPr lang="en-GB" sz="3000" i="1" dirty="0" smtClean="0">
                <a:latin typeface="Arial Narrow" pitchFamily="34" charset="0"/>
              </a:rPr>
              <a:t>T. </a:t>
            </a:r>
            <a:r>
              <a:rPr lang="en-GB" sz="3000" i="1" dirty="0" err="1" smtClean="0">
                <a:latin typeface="Arial Narrow" pitchFamily="34" charset="0"/>
              </a:rPr>
              <a:t>pallidium</a:t>
            </a:r>
            <a:r>
              <a:rPr lang="en-GB" sz="3000" i="1" dirty="0" smtClean="0">
                <a:latin typeface="Arial Narrow" pitchFamily="34" charset="0"/>
              </a:rPr>
              <a:t> </a:t>
            </a:r>
            <a:r>
              <a:rPr lang="en-GB" sz="3000" dirty="0" smtClean="0">
                <a:latin typeface="Arial Narrow" pitchFamily="34" charset="0"/>
              </a:rPr>
              <a:t>after the 1</a:t>
            </a:r>
            <a:r>
              <a:rPr lang="en-GB" sz="3000" baseline="30000" dirty="0" smtClean="0">
                <a:latin typeface="Arial Narrow" pitchFamily="34" charset="0"/>
              </a:rPr>
              <a:t>st</a:t>
            </a:r>
            <a:r>
              <a:rPr lang="en-GB" sz="3000" dirty="0" smtClean="0">
                <a:latin typeface="Arial Narrow" pitchFamily="34" charset="0"/>
              </a:rPr>
              <a:t> trimester of pregnancy may result in</a:t>
            </a:r>
          </a:p>
          <a:p>
            <a:pPr lvl="1" algn="just" eaLnBrk="1" hangingPunct="1">
              <a:lnSpc>
                <a:spcPts val="2900"/>
              </a:lnSpc>
            </a:pPr>
            <a:r>
              <a:rPr lang="en-GB" sz="3000" dirty="0" err="1" smtClean="0">
                <a:latin typeface="Arial Narrow" pitchFamily="34" charset="0"/>
              </a:rPr>
              <a:t>Fetal</a:t>
            </a:r>
            <a:r>
              <a:rPr lang="en-GB" sz="3000" dirty="0" smtClean="0">
                <a:latin typeface="Arial Narrow" pitchFamily="34" charset="0"/>
              </a:rPr>
              <a:t> death</a:t>
            </a:r>
          </a:p>
          <a:p>
            <a:pPr lvl="1" algn="just" eaLnBrk="1" hangingPunct="1">
              <a:lnSpc>
                <a:spcPts val="2900"/>
              </a:lnSpc>
            </a:pPr>
            <a:r>
              <a:rPr lang="en-GB" sz="3000" dirty="0" smtClean="0">
                <a:latin typeface="Arial Narrow" pitchFamily="34" charset="0"/>
              </a:rPr>
              <a:t>Prematurity or</a:t>
            </a:r>
          </a:p>
          <a:p>
            <a:pPr lvl="1" algn="just" eaLnBrk="1" hangingPunct="1">
              <a:lnSpc>
                <a:spcPts val="2900"/>
              </a:lnSpc>
            </a:pPr>
            <a:r>
              <a:rPr lang="en-GB" sz="3000" dirty="0" smtClean="0">
                <a:latin typeface="Arial Narrow" pitchFamily="34" charset="0"/>
              </a:rPr>
              <a:t>Congenital syphilis</a:t>
            </a:r>
          </a:p>
          <a:p>
            <a:pPr algn="just" eaLnBrk="1" hangingPunct="1">
              <a:lnSpc>
                <a:spcPts val="2900"/>
              </a:lnSpc>
            </a:pPr>
            <a:r>
              <a:rPr lang="en-GB" sz="3000" dirty="0" smtClean="0">
                <a:latin typeface="Arial Narrow" pitchFamily="34" charset="0"/>
              </a:rPr>
              <a:t>The early syndrome may not present at birth, only developing during the subsequent 4 weeks</a:t>
            </a:r>
          </a:p>
          <a:p>
            <a:pPr algn="just" eaLnBrk="1" hangingPunct="1">
              <a:lnSpc>
                <a:spcPts val="2900"/>
              </a:lnSpc>
            </a:pPr>
            <a:r>
              <a:rPr lang="en-GB" sz="3000" dirty="0" smtClean="0">
                <a:latin typeface="Arial Narrow" pitchFamily="34" charset="0"/>
              </a:rPr>
              <a:t>They are characterized by </a:t>
            </a:r>
          </a:p>
          <a:p>
            <a:pPr lvl="1" algn="just" eaLnBrk="1" hangingPunct="1">
              <a:lnSpc>
                <a:spcPts val="2900"/>
              </a:lnSpc>
            </a:pPr>
            <a:r>
              <a:rPr lang="en-GB" sz="3000" dirty="0" smtClean="0">
                <a:latin typeface="Arial Narrow" pitchFamily="34" charset="0"/>
              </a:rPr>
              <a:t>Generalized rash resemble 2</a:t>
            </a:r>
            <a:r>
              <a:rPr lang="en-GB" sz="3000" baseline="30000" dirty="0" smtClean="0">
                <a:latin typeface="Arial Narrow" pitchFamily="34" charset="0"/>
              </a:rPr>
              <a:t>nd</a:t>
            </a:r>
            <a:r>
              <a:rPr lang="en-GB" sz="3000" dirty="0" smtClean="0">
                <a:latin typeface="Arial Narrow" pitchFamily="34" charset="0"/>
              </a:rPr>
              <a:t> acquired syphilis</a:t>
            </a:r>
          </a:p>
          <a:p>
            <a:pPr lvl="1" algn="just" eaLnBrk="1" hangingPunct="1">
              <a:lnSpc>
                <a:spcPts val="2900"/>
              </a:lnSpc>
            </a:pPr>
            <a:r>
              <a:rPr lang="en-GB" sz="3000" dirty="0" smtClean="0">
                <a:latin typeface="Arial Narrow" pitchFamily="34" charset="0"/>
              </a:rPr>
              <a:t>Enlargement of the liver, spleen and lymph nodes </a:t>
            </a:r>
          </a:p>
          <a:p>
            <a:pPr algn="just" eaLnBrk="1" hangingPunct="1">
              <a:lnSpc>
                <a:spcPts val="2900"/>
              </a:lnSpc>
            </a:pPr>
            <a:r>
              <a:rPr lang="en-GB" sz="3000" dirty="0" smtClean="0">
                <a:latin typeface="Arial Narrow" pitchFamily="34" charset="0"/>
              </a:rPr>
              <a:t>Congenital syphilis leaves residual characteristic sign </a:t>
            </a:r>
          </a:p>
          <a:p>
            <a:pPr lvl="1" algn="just" eaLnBrk="1" hangingPunct="1">
              <a:lnSpc>
                <a:spcPts val="2900"/>
              </a:lnSpc>
            </a:pPr>
            <a:r>
              <a:rPr lang="en-GB" sz="3000" dirty="0" smtClean="0">
                <a:latin typeface="Arial Narrow" pitchFamily="34" charset="0"/>
              </a:rPr>
              <a:t>Hutchinson’s teeth</a:t>
            </a:r>
          </a:p>
          <a:p>
            <a:pPr lvl="1" algn="just" eaLnBrk="1" hangingPunct="1">
              <a:lnSpc>
                <a:spcPts val="2900"/>
              </a:lnSpc>
            </a:pPr>
            <a:r>
              <a:rPr lang="en-GB" sz="3000" dirty="0" smtClean="0">
                <a:latin typeface="Arial Narrow" pitchFamily="34" charset="0"/>
              </a:rPr>
              <a:t>Saddle nose or nose deformity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11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97739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5400" b="1" dirty="0" smtClean="0">
                <a:solidFill>
                  <a:srgbClr val="002060"/>
                </a:solidFill>
                <a:latin typeface="Arial Narrow" pitchFamily="34" charset="0"/>
              </a:rPr>
              <a:t>Immunity of syphilis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763000" cy="5105400"/>
          </a:xfrm>
        </p:spPr>
        <p:txBody>
          <a:bodyPr rtlCol="0">
            <a:noAutofit/>
          </a:bodyPr>
          <a:lstStyle/>
          <a:p>
            <a:pPr algn="just" eaLnBrk="1" fontAlgn="auto" hangingPunct="1">
              <a:lnSpc>
                <a:spcPts val="3200"/>
              </a:lnSpc>
              <a:spcAft>
                <a:spcPts val="0"/>
              </a:spcAft>
              <a:defRPr/>
            </a:pPr>
            <a:r>
              <a:rPr lang="en-GB" sz="3000" dirty="0" smtClean="0">
                <a:latin typeface="Arial Narrow" pitchFamily="34" charset="0"/>
              </a:rPr>
              <a:t>Immunity of </a:t>
            </a:r>
            <a:r>
              <a:rPr lang="en-GB" sz="3000" i="1" dirty="0" smtClean="0">
                <a:latin typeface="Arial Narrow" pitchFamily="34" charset="0"/>
              </a:rPr>
              <a:t>T. </a:t>
            </a:r>
            <a:r>
              <a:rPr lang="en-GB" sz="3000" i="1" dirty="0" err="1" smtClean="0">
                <a:latin typeface="Arial Narrow" pitchFamily="34" charset="0"/>
              </a:rPr>
              <a:t>pallidium</a:t>
            </a:r>
            <a:r>
              <a:rPr lang="en-GB" sz="3000" i="1" dirty="0" smtClean="0">
                <a:latin typeface="Arial Narrow" pitchFamily="34" charset="0"/>
              </a:rPr>
              <a:t> </a:t>
            </a:r>
            <a:r>
              <a:rPr lang="en-GB" sz="3000" dirty="0" smtClean="0">
                <a:latin typeface="Arial Narrow" pitchFamily="34" charset="0"/>
              </a:rPr>
              <a:t>is incomplete</a:t>
            </a:r>
          </a:p>
          <a:p>
            <a:pPr algn="just" eaLnBrk="1" fontAlgn="auto" hangingPunct="1">
              <a:lnSpc>
                <a:spcPts val="3200"/>
              </a:lnSpc>
              <a:spcAft>
                <a:spcPts val="0"/>
              </a:spcAft>
              <a:defRPr/>
            </a:pPr>
            <a:r>
              <a:rPr lang="en-GB" sz="3000" dirty="0" smtClean="0">
                <a:latin typeface="Arial Narrow" pitchFamily="34" charset="0"/>
              </a:rPr>
              <a:t>Antibodies do not stop the progression of the disease</a:t>
            </a:r>
          </a:p>
          <a:p>
            <a:pPr algn="just" eaLnBrk="1" fontAlgn="auto" hangingPunct="1">
              <a:lnSpc>
                <a:spcPts val="3200"/>
              </a:lnSpc>
              <a:spcAft>
                <a:spcPts val="0"/>
              </a:spcAft>
              <a:defRPr/>
            </a:pPr>
            <a:r>
              <a:rPr lang="en-GB" sz="3000" dirty="0" smtClean="0">
                <a:latin typeface="Arial Narrow" pitchFamily="34" charset="0"/>
              </a:rPr>
              <a:t>Treated syphilitic Patient can contract syphilis again</a:t>
            </a:r>
          </a:p>
          <a:p>
            <a:pPr algn="just" eaLnBrk="1" fontAlgn="auto" hangingPunct="1">
              <a:lnSpc>
                <a:spcPts val="3200"/>
              </a:lnSpc>
              <a:spcAft>
                <a:spcPts val="0"/>
              </a:spcAft>
              <a:defRPr/>
            </a:pPr>
            <a:r>
              <a:rPr lang="en-GB" sz="3000" dirty="0" smtClean="0">
                <a:latin typeface="Arial Narrow" pitchFamily="34" charset="0"/>
              </a:rPr>
              <a:t>Late syphilitic patient is relatively resistant to reinfection</a:t>
            </a:r>
          </a:p>
          <a:p>
            <a:pPr algn="just" eaLnBrk="1" fontAlgn="auto" hangingPunct="1">
              <a:lnSpc>
                <a:spcPts val="3200"/>
              </a:lnSpc>
              <a:spcAft>
                <a:spcPts val="0"/>
              </a:spcAft>
              <a:defRPr/>
            </a:pPr>
            <a:r>
              <a:rPr lang="en-GB" sz="3000" b="1" u="sng" dirty="0" smtClean="0">
                <a:solidFill>
                  <a:srgbClr val="0070C0"/>
                </a:solidFill>
                <a:latin typeface="Arial Narrow" pitchFamily="34" charset="0"/>
              </a:rPr>
              <a:t>The antigens of </a:t>
            </a:r>
            <a:r>
              <a:rPr lang="en-GB" sz="3000" b="1" i="1" u="sng" dirty="0" smtClean="0">
                <a:solidFill>
                  <a:srgbClr val="0070C0"/>
                </a:solidFill>
                <a:latin typeface="Arial Narrow" pitchFamily="34" charset="0"/>
              </a:rPr>
              <a:t>T. </a:t>
            </a:r>
            <a:r>
              <a:rPr lang="en-GB" sz="3000" b="1" i="1" u="sng" dirty="0" err="1" smtClean="0">
                <a:solidFill>
                  <a:srgbClr val="0070C0"/>
                </a:solidFill>
                <a:latin typeface="Arial Narrow" pitchFamily="34" charset="0"/>
              </a:rPr>
              <a:t>pallidium</a:t>
            </a:r>
            <a:r>
              <a:rPr lang="en-GB" sz="3000" b="1" i="1" u="sng" dirty="0" smtClean="0">
                <a:solidFill>
                  <a:srgbClr val="0070C0"/>
                </a:solidFill>
                <a:latin typeface="Arial Narrow" pitchFamily="34" charset="0"/>
              </a:rPr>
              <a:t> </a:t>
            </a:r>
            <a:r>
              <a:rPr lang="en-GB" sz="3000" b="1" u="sng" dirty="0" smtClean="0">
                <a:solidFill>
                  <a:srgbClr val="0070C0"/>
                </a:solidFill>
                <a:latin typeface="Arial Narrow" pitchFamily="34" charset="0"/>
              </a:rPr>
              <a:t>induce </a:t>
            </a:r>
          </a:p>
          <a:p>
            <a:pPr algn="just" eaLnBrk="1" fontAlgn="auto" hangingPunct="1">
              <a:lnSpc>
                <a:spcPts val="3200"/>
              </a:lnSpc>
              <a:spcAft>
                <a:spcPts val="0"/>
              </a:spcAft>
              <a:defRPr/>
            </a:pPr>
            <a:r>
              <a:rPr lang="en-GB" sz="3000" b="1" dirty="0" smtClean="0">
                <a:solidFill>
                  <a:srgbClr val="7030A0"/>
                </a:solidFill>
                <a:latin typeface="Arial Narrow" pitchFamily="34" charset="0"/>
              </a:rPr>
              <a:t>Specific antibodies (non-</a:t>
            </a:r>
            <a:r>
              <a:rPr lang="en-GB" sz="3000" b="1" dirty="0" err="1" smtClean="0">
                <a:solidFill>
                  <a:srgbClr val="7030A0"/>
                </a:solidFill>
                <a:latin typeface="Arial Narrow" pitchFamily="34" charset="0"/>
              </a:rPr>
              <a:t>treopenemal</a:t>
            </a:r>
            <a:r>
              <a:rPr lang="en-GB" sz="3000" b="1" dirty="0" smtClean="0">
                <a:solidFill>
                  <a:srgbClr val="7030A0"/>
                </a:solidFill>
                <a:latin typeface="Arial Narrow" pitchFamily="34" charset="0"/>
              </a:rPr>
              <a:t>)</a:t>
            </a:r>
            <a:r>
              <a:rPr lang="en-GB" sz="3000" dirty="0" smtClean="0">
                <a:latin typeface="Arial Narrow" pitchFamily="34" charset="0"/>
              </a:rPr>
              <a:t>; detected by </a:t>
            </a:r>
            <a:r>
              <a:rPr lang="en-GB" sz="3000" dirty="0" err="1" smtClean="0">
                <a:latin typeface="Arial Narrow" pitchFamily="34" charset="0"/>
              </a:rPr>
              <a:t>immuno</a:t>
            </a:r>
            <a:r>
              <a:rPr lang="en-GB" sz="3000" dirty="0" smtClean="0">
                <a:latin typeface="Arial Narrow" pitchFamily="34" charset="0"/>
              </a:rPr>
              <a:t>-fluorescence or </a:t>
            </a:r>
            <a:r>
              <a:rPr lang="en-GB" sz="3000" dirty="0" err="1" smtClean="0">
                <a:latin typeface="Arial Narrow" pitchFamily="34" charset="0"/>
              </a:rPr>
              <a:t>hemagglutination</a:t>
            </a:r>
            <a:r>
              <a:rPr lang="en-GB" sz="3000" dirty="0" smtClean="0">
                <a:latin typeface="Arial Narrow" pitchFamily="34" charset="0"/>
              </a:rPr>
              <a:t> tests</a:t>
            </a:r>
          </a:p>
          <a:p>
            <a:pPr algn="just" eaLnBrk="1" fontAlgn="auto" hangingPunct="1">
              <a:lnSpc>
                <a:spcPts val="3200"/>
              </a:lnSpc>
              <a:spcAft>
                <a:spcPts val="0"/>
              </a:spcAft>
              <a:defRPr/>
            </a:pPr>
            <a:r>
              <a:rPr lang="en-GB" sz="3000" b="1" dirty="0" smtClean="0">
                <a:solidFill>
                  <a:srgbClr val="7030A0"/>
                </a:solidFill>
                <a:latin typeface="Arial Narrow" pitchFamily="34" charset="0"/>
              </a:rPr>
              <a:t>Nonspecific antibodies (</a:t>
            </a:r>
            <a:r>
              <a:rPr lang="en-GB" sz="3000" b="1" dirty="0" err="1" smtClean="0">
                <a:solidFill>
                  <a:srgbClr val="7030A0"/>
                </a:solidFill>
                <a:latin typeface="Arial Narrow" pitchFamily="34" charset="0"/>
              </a:rPr>
              <a:t>reagin</a:t>
            </a:r>
            <a:r>
              <a:rPr lang="en-GB" sz="3000" b="1" dirty="0" smtClean="0">
                <a:solidFill>
                  <a:srgbClr val="7030A0"/>
                </a:solidFill>
                <a:latin typeface="Arial Narrow" pitchFamily="34" charset="0"/>
              </a:rPr>
              <a:t>)</a:t>
            </a:r>
            <a:r>
              <a:rPr lang="en-GB" sz="3000" dirty="0" smtClean="0">
                <a:latin typeface="Arial Narrow" pitchFamily="34" charset="0"/>
              </a:rPr>
              <a:t>: detected by the flocculation of </a:t>
            </a:r>
            <a:r>
              <a:rPr lang="en-GB" sz="3000" dirty="0" err="1" smtClean="0">
                <a:latin typeface="Arial Narrow" pitchFamily="34" charset="0"/>
              </a:rPr>
              <a:t>cardiolipin</a:t>
            </a:r>
            <a:r>
              <a:rPr lang="en-GB" sz="3000" dirty="0" smtClean="0">
                <a:latin typeface="Arial Narrow" pitchFamily="34" charset="0"/>
              </a:rPr>
              <a:t> extracted from beef heart tissues</a:t>
            </a:r>
          </a:p>
          <a:p>
            <a:pPr algn="just" eaLnBrk="1" fontAlgn="auto" hangingPunct="1">
              <a:lnSpc>
                <a:spcPts val="3200"/>
              </a:lnSpc>
              <a:spcAft>
                <a:spcPts val="0"/>
              </a:spcAft>
              <a:defRPr/>
            </a:pPr>
            <a:r>
              <a:rPr lang="en-GB" sz="3000" dirty="0" smtClean="0">
                <a:latin typeface="Arial Narrow" pitchFamily="34" charset="0"/>
              </a:rPr>
              <a:t>Both specific and non-specific </a:t>
            </a:r>
            <a:r>
              <a:rPr lang="en-GB" sz="3000" dirty="0" err="1" smtClean="0">
                <a:latin typeface="Arial Narrow" pitchFamily="34" charset="0"/>
              </a:rPr>
              <a:t>antitreponemal</a:t>
            </a:r>
            <a:r>
              <a:rPr lang="en-GB" sz="3000" dirty="0" smtClean="0">
                <a:latin typeface="Arial Narrow" pitchFamily="34" charset="0"/>
              </a:rPr>
              <a:t> antibodies are used in serological diagnosis of syphilis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12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2745366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24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5400" b="1" dirty="0" smtClean="0">
                <a:solidFill>
                  <a:srgbClr val="002060"/>
                </a:solidFill>
                <a:latin typeface="Arial Narrow" pitchFamily="34" charset="0"/>
              </a:rPr>
              <a:t>Diagnosis of Syphilis</a:t>
            </a:r>
          </a:p>
        </p:txBody>
      </p:sp>
      <p:sp>
        <p:nvSpPr>
          <p:cNvPr id="394243" name="Rectangle 3"/>
          <p:cNvSpPr>
            <a:spLocks noGrp="1"/>
          </p:cNvSpPr>
          <p:nvPr>
            <p:ph type="body" idx="1"/>
          </p:nvPr>
        </p:nvSpPr>
        <p:spPr>
          <a:xfrm>
            <a:off x="304800" y="1296988"/>
            <a:ext cx="8534400" cy="5256212"/>
          </a:xfrm>
        </p:spPr>
        <p:txBody>
          <a:bodyPr/>
          <a:lstStyle/>
          <a:p>
            <a:pPr algn="just" eaLnBrk="1" hangingPunct="1"/>
            <a:r>
              <a:rPr lang="en-US" dirty="0" smtClean="0">
                <a:latin typeface="Arial Narrow" pitchFamily="34" charset="0"/>
              </a:rPr>
              <a:t>Syphilis is confirmed by </a:t>
            </a:r>
          </a:p>
          <a:p>
            <a:pPr lvl="1" algn="just" eaLnBrk="1" hangingPunct="1"/>
            <a:r>
              <a:rPr lang="en-US" sz="3200" dirty="0" smtClean="0">
                <a:latin typeface="Arial Narrow" pitchFamily="34" charset="0"/>
              </a:rPr>
              <a:t>Finding </a:t>
            </a:r>
            <a:r>
              <a:rPr lang="en-US" sz="3200" i="1" dirty="0" smtClean="0">
                <a:latin typeface="Arial Narrow" pitchFamily="34" charset="0"/>
              </a:rPr>
              <a:t>T. </a:t>
            </a:r>
            <a:r>
              <a:rPr lang="en-US" sz="3200" i="1" dirty="0" err="1" smtClean="0">
                <a:latin typeface="Arial Narrow" pitchFamily="34" charset="0"/>
              </a:rPr>
              <a:t>pallidium</a:t>
            </a:r>
            <a:r>
              <a:rPr lang="en-US" sz="3200" dirty="0" smtClean="0">
                <a:latin typeface="Arial Narrow" pitchFamily="34" charset="0"/>
              </a:rPr>
              <a:t> in exudates from the lesions</a:t>
            </a:r>
          </a:p>
          <a:p>
            <a:pPr lvl="1" algn="just" eaLnBrk="1" hangingPunct="1"/>
            <a:r>
              <a:rPr lang="en-US" sz="3200" dirty="0" smtClean="0">
                <a:latin typeface="Arial Narrow" pitchFamily="34" charset="0"/>
              </a:rPr>
              <a:t>Or by detection of antibodies in the serum</a:t>
            </a:r>
          </a:p>
          <a:p>
            <a:pPr algn="just" eaLnBrk="1" hangingPunct="1"/>
            <a:r>
              <a:rPr lang="en-US" dirty="0" smtClean="0">
                <a:latin typeface="Arial Narrow" pitchFamily="34" charset="0"/>
              </a:rPr>
              <a:t>During t 1ry and 2ry stages spirochetes  are demonstrated in the early lesions in wet preparation by </a:t>
            </a:r>
            <a:r>
              <a:rPr lang="en-US" u="sng" dirty="0" smtClean="0">
                <a:latin typeface="Arial Narrow" pitchFamily="34" charset="0"/>
              </a:rPr>
              <a:t>dark field </a:t>
            </a:r>
            <a:r>
              <a:rPr lang="en-US" dirty="0" smtClean="0">
                <a:latin typeface="Arial Narrow" pitchFamily="34" charset="0"/>
              </a:rPr>
              <a:t>or </a:t>
            </a:r>
            <a:r>
              <a:rPr lang="en-US" u="sng" dirty="0" err="1" smtClean="0">
                <a:latin typeface="Arial Narrow" pitchFamily="34" charset="0"/>
              </a:rPr>
              <a:t>immunfluorescense</a:t>
            </a:r>
            <a:r>
              <a:rPr lang="en-US" u="sng" dirty="0" smtClean="0">
                <a:latin typeface="Arial Narrow" pitchFamily="34" charset="0"/>
              </a:rPr>
              <a:t> microscopy </a:t>
            </a:r>
          </a:p>
          <a:p>
            <a:pPr algn="just" eaLnBrk="1" hangingPunct="1"/>
            <a:r>
              <a:rPr lang="en-US" dirty="0" smtClean="0">
                <a:latin typeface="Arial Narrow" pitchFamily="34" charset="0"/>
              </a:rPr>
              <a:t>Stained with either Fontana or </a:t>
            </a:r>
            <a:r>
              <a:rPr lang="en-US" dirty="0" err="1" smtClean="0">
                <a:latin typeface="Arial Narrow" pitchFamily="34" charset="0"/>
              </a:rPr>
              <a:t>Giemsa</a:t>
            </a:r>
            <a:r>
              <a:rPr lang="en-US" dirty="0" smtClean="0">
                <a:latin typeface="Arial Narrow" pitchFamily="34" charset="0"/>
              </a:rPr>
              <a:t> stain</a:t>
            </a:r>
          </a:p>
          <a:p>
            <a:pPr algn="just" eaLnBrk="1" hangingPunct="1"/>
            <a:r>
              <a:rPr lang="en-US" dirty="0" smtClean="0">
                <a:latin typeface="Arial Narrow" pitchFamily="34" charset="0"/>
              </a:rPr>
              <a:t>Not seen on a Gram-stained smear</a:t>
            </a:r>
          </a:p>
          <a:p>
            <a:pPr algn="just" eaLnBrk="1" hangingPunct="1"/>
            <a:r>
              <a:rPr lang="en-US" dirty="0" smtClean="0">
                <a:latin typeface="Arial Narrow" pitchFamily="34" charset="0"/>
              </a:rPr>
              <a:t>During 2ry &amp; 3ry syphilis can be detected serologically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13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256580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4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5400" b="1" dirty="0" smtClean="0">
                <a:solidFill>
                  <a:srgbClr val="002060"/>
                </a:solidFill>
                <a:latin typeface="Arial Narrow" pitchFamily="34" charset="0"/>
              </a:rPr>
              <a:t>Serological Tests of Syphilis</a:t>
            </a:r>
          </a:p>
        </p:txBody>
      </p:sp>
      <p:sp>
        <p:nvSpPr>
          <p:cNvPr id="522243" name="Rectangle 3"/>
          <p:cNvSpPr>
            <a:spLocks noGrp="1"/>
          </p:cNvSpPr>
          <p:nvPr>
            <p:ph idx="1"/>
          </p:nvPr>
        </p:nvSpPr>
        <p:spPr>
          <a:xfrm>
            <a:off x="457200" y="1524000"/>
            <a:ext cx="8382000" cy="4953000"/>
          </a:xfrm>
        </p:spPr>
        <p:txBody>
          <a:bodyPr/>
          <a:lstStyle/>
          <a:p>
            <a:pPr algn="just" eaLnBrk="1" hangingPunct="1">
              <a:lnSpc>
                <a:spcPts val="3300"/>
              </a:lnSpc>
            </a:pPr>
            <a:r>
              <a:rPr lang="en-US" altLang="en-US" sz="3000" dirty="0" smtClean="0">
                <a:latin typeface="Arial Narrow" pitchFamily="34" charset="0"/>
              </a:rPr>
              <a:t>Patients develop 3 types of antibodies</a:t>
            </a:r>
          </a:p>
          <a:p>
            <a:pPr algn="just" eaLnBrk="1" hangingPunct="1">
              <a:lnSpc>
                <a:spcPts val="3300"/>
              </a:lnSpc>
            </a:pPr>
            <a:r>
              <a:rPr lang="en-US" altLang="en-US" sz="3000" dirty="0" smtClean="0">
                <a:latin typeface="Arial Narrow" pitchFamily="34" charset="0"/>
              </a:rPr>
              <a:t>1</a:t>
            </a:r>
            <a:r>
              <a:rPr lang="en-US" altLang="en-US" sz="3000" baseline="30000" dirty="0" smtClean="0">
                <a:latin typeface="Arial Narrow" pitchFamily="34" charset="0"/>
              </a:rPr>
              <a:t>st</a:t>
            </a:r>
            <a:r>
              <a:rPr lang="en-US" altLang="en-US" sz="3000" dirty="0" smtClean="0">
                <a:latin typeface="Arial Narrow" pitchFamily="34" charset="0"/>
              </a:rPr>
              <a:t> is known as a </a:t>
            </a:r>
            <a:r>
              <a:rPr lang="en-US" altLang="en-US" sz="3000" dirty="0" err="1" smtClean="0">
                <a:latin typeface="Arial Narrow" pitchFamily="34" charset="0"/>
              </a:rPr>
              <a:t>lipoidophil</a:t>
            </a:r>
            <a:r>
              <a:rPr lang="en-US" altLang="en-US" sz="3000" dirty="0" smtClean="0">
                <a:latin typeface="Arial Narrow" pitchFamily="34" charset="0"/>
              </a:rPr>
              <a:t> antibody called </a:t>
            </a:r>
            <a:r>
              <a:rPr lang="en-US" altLang="en-US" sz="3000" b="1" dirty="0" smtClean="0">
                <a:solidFill>
                  <a:srgbClr val="FF0000"/>
                </a:solidFill>
                <a:latin typeface="Arial Narrow" pitchFamily="34" charset="0"/>
              </a:rPr>
              <a:t>regain</a:t>
            </a:r>
          </a:p>
          <a:p>
            <a:pPr algn="just" eaLnBrk="1" hangingPunct="1">
              <a:lnSpc>
                <a:spcPts val="3300"/>
              </a:lnSpc>
            </a:pPr>
            <a:r>
              <a:rPr lang="en-US" altLang="en-US" sz="3000" dirty="0" smtClean="0">
                <a:latin typeface="Arial Narrow" pitchFamily="34" charset="0"/>
              </a:rPr>
              <a:t>Tests depend on the detection of regain </a:t>
            </a:r>
          </a:p>
          <a:p>
            <a:pPr algn="just" eaLnBrk="1" hangingPunct="1">
              <a:lnSpc>
                <a:spcPts val="3300"/>
              </a:lnSpc>
            </a:pPr>
            <a:r>
              <a:rPr lang="en-US" altLang="en-US" sz="3000" dirty="0" smtClean="0">
                <a:latin typeface="Arial Narrow" pitchFamily="34" charset="0"/>
              </a:rPr>
              <a:t>Non-specific test/</a:t>
            </a:r>
            <a:r>
              <a:rPr lang="en-US" altLang="en-US" sz="3000" u="sng" dirty="0" smtClean="0">
                <a:solidFill>
                  <a:srgbClr val="7030A0"/>
                </a:solidFill>
                <a:latin typeface="Arial Narrow" pitchFamily="34" charset="0"/>
              </a:rPr>
              <a:t>Standard Tests for Syphilis </a:t>
            </a:r>
            <a:r>
              <a:rPr lang="en-US" altLang="en-US" sz="3000" dirty="0" smtClean="0">
                <a:latin typeface="Arial Narrow" pitchFamily="34" charset="0"/>
              </a:rPr>
              <a:t>(STS) </a:t>
            </a:r>
          </a:p>
          <a:p>
            <a:pPr algn="just" eaLnBrk="1" hangingPunct="1">
              <a:lnSpc>
                <a:spcPts val="3300"/>
              </a:lnSpc>
            </a:pPr>
            <a:r>
              <a:rPr lang="en-US" altLang="en-US" sz="3000" dirty="0" smtClean="0">
                <a:latin typeface="Arial Narrow" pitchFamily="34" charset="0"/>
              </a:rPr>
              <a:t>STS used for routine screening</a:t>
            </a:r>
          </a:p>
          <a:p>
            <a:pPr algn="just" eaLnBrk="1" hangingPunct="1">
              <a:lnSpc>
                <a:spcPts val="3300"/>
              </a:lnSpc>
            </a:pPr>
            <a:r>
              <a:rPr lang="en-US" altLang="en-US" sz="3000" dirty="0" smtClean="0">
                <a:latin typeface="Arial Narrow" pitchFamily="34" charset="0"/>
              </a:rPr>
              <a:t>STS involves use of non-</a:t>
            </a:r>
            <a:r>
              <a:rPr lang="en-US" altLang="en-US" sz="3000" dirty="0" err="1" smtClean="0">
                <a:latin typeface="Arial Narrow" pitchFamily="34" charset="0"/>
              </a:rPr>
              <a:t>treponemal</a:t>
            </a:r>
            <a:r>
              <a:rPr lang="en-US" altLang="en-US" sz="3000" dirty="0" smtClean="0">
                <a:latin typeface="Arial Narrow" pitchFamily="34" charset="0"/>
              </a:rPr>
              <a:t> antigens (</a:t>
            </a:r>
            <a:r>
              <a:rPr lang="en-US" altLang="en-US" sz="3000" dirty="0" err="1" smtClean="0">
                <a:latin typeface="Arial Narrow" pitchFamily="34" charset="0"/>
              </a:rPr>
              <a:t>Cardiolipin</a:t>
            </a:r>
            <a:r>
              <a:rPr lang="en-US" altLang="en-US" sz="3000" dirty="0" smtClean="0">
                <a:latin typeface="Arial Narrow" pitchFamily="34" charset="0"/>
              </a:rPr>
              <a:t>) which react with regain in patient’s serum</a:t>
            </a:r>
          </a:p>
          <a:p>
            <a:pPr algn="just" eaLnBrk="1" hangingPunct="1">
              <a:lnSpc>
                <a:spcPts val="3300"/>
              </a:lnSpc>
            </a:pPr>
            <a:r>
              <a:rPr lang="en-US" altLang="en-US" sz="3000" dirty="0" smtClean="0">
                <a:latin typeface="Arial Narrow" pitchFamily="34" charset="0"/>
              </a:rPr>
              <a:t>Can be demonstrated by CFT (Wassermann test) or by Flocculation Tests such as </a:t>
            </a:r>
            <a:r>
              <a:rPr lang="en-US" altLang="en-US" sz="3000" b="1" dirty="0" smtClean="0">
                <a:solidFill>
                  <a:srgbClr val="FF0000"/>
                </a:solidFill>
                <a:latin typeface="Arial Narrow" pitchFamily="34" charset="0"/>
              </a:rPr>
              <a:t>Venereal Disease Research Laboratory (VDRL)</a:t>
            </a:r>
            <a:r>
              <a:rPr lang="en-US" altLang="en-US" sz="3000" dirty="0" smtClean="0">
                <a:latin typeface="Arial Narrow" pitchFamily="34" charset="0"/>
              </a:rPr>
              <a:t> or Rapid Plasma Regain (RPR) test</a:t>
            </a:r>
          </a:p>
          <a:p>
            <a:pPr lvl="1" algn="just" eaLnBrk="1" hangingPunct="1">
              <a:lnSpc>
                <a:spcPts val="3300"/>
              </a:lnSpc>
            </a:pPr>
            <a:endParaRPr lang="en-US" altLang="en-US" sz="3000" dirty="0" smtClean="0">
              <a:latin typeface="Arial Narrow" pitchFamily="34" charset="0"/>
            </a:endParaRPr>
          </a:p>
        </p:txBody>
      </p:sp>
      <p:sp>
        <p:nvSpPr>
          <p:cNvPr id="522245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52224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F052DE5E-EBE3-4BA3-9CF9-D0F6FF6E0FDA}" type="slidenum">
              <a:rPr lang="ar-SA" alt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14</a:t>
            </a:fld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0296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26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5400" b="1" dirty="0" smtClean="0">
                <a:solidFill>
                  <a:srgbClr val="002060"/>
                </a:solidFill>
                <a:latin typeface="Arial Narrow" pitchFamily="34" charset="0"/>
              </a:rPr>
              <a:t>Serological Tests of Syphilis</a:t>
            </a:r>
          </a:p>
        </p:txBody>
      </p:sp>
      <p:sp>
        <p:nvSpPr>
          <p:cNvPr id="523267" name="Rectangle 3"/>
          <p:cNvSpPr>
            <a:spLocks noGrp="1"/>
          </p:cNvSpPr>
          <p:nvPr>
            <p:ph idx="1"/>
          </p:nvPr>
        </p:nvSpPr>
        <p:spPr>
          <a:xfrm>
            <a:off x="250825" y="1533525"/>
            <a:ext cx="8435975" cy="4867275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en-US" altLang="en-US" dirty="0" smtClean="0">
                <a:latin typeface="Arial Narrow" pitchFamily="34" charset="0"/>
              </a:rPr>
              <a:t>2</a:t>
            </a:r>
            <a:r>
              <a:rPr lang="en-US" altLang="en-US" baseline="30000" dirty="0" smtClean="0">
                <a:latin typeface="Arial Narrow" pitchFamily="34" charset="0"/>
              </a:rPr>
              <a:t>nd</a:t>
            </a:r>
            <a:r>
              <a:rPr lang="en-US" altLang="en-US" dirty="0" smtClean="0">
                <a:latin typeface="Arial Narrow" pitchFamily="34" charset="0"/>
              </a:rPr>
              <a:t> antibody called Reiter which react with a protein component found in non-pathogenic </a:t>
            </a:r>
            <a:r>
              <a:rPr lang="en-US" altLang="en-US" i="1" dirty="0" smtClean="0">
                <a:latin typeface="Arial Narrow" pitchFamily="34" charset="0"/>
              </a:rPr>
              <a:t>T.</a:t>
            </a:r>
            <a:r>
              <a:rPr lang="en-US" altLang="en-US" dirty="0" smtClean="0">
                <a:latin typeface="Arial Narrow" pitchFamily="34" charset="0"/>
              </a:rPr>
              <a:t> </a:t>
            </a:r>
            <a:r>
              <a:rPr lang="en-US" altLang="en-US" i="1" dirty="0" err="1" smtClean="0">
                <a:latin typeface="Arial Narrow" pitchFamily="34" charset="0"/>
              </a:rPr>
              <a:t>reiter</a:t>
            </a:r>
            <a:endParaRPr lang="en-US" altLang="en-US" dirty="0" smtClean="0">
              <a:latin typeface="Arial Narrow" pitchFamily="34" charset="0"/>
            </a:endParaRPr>
          </a:p>
          <a:p>
            <a:pPr marL="342900" lvl="1" indent="-342900" algn="just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en-US" sz="3200" dirty="0" smtClean="0">
                <a:latin typeface="Arial Narrow" pitchFamily="34" charset="0"/>
              </a:rPr>
              <a:t>This test called </a:t>
            </a:r>
            <a:r>
              <a:rPr lang="en-US" altLang="en-US" sz="3200" b="1" dirty="0" smtClean="0">
                <a:solidFill>
                  <a:srgbClr val="FF0000"/>
                </a:solidFill>
                <a:latin typeface="Arial Narrow" pitchFamily="34" charset="0"/>
              </a:rPr>
              <a:t>Group specific test</a:t>
            </a:r>
            <a:endParaRPr lang="en-US" altLang="en-US" sz="3200" b="1" i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 algn="just" eaLnBrk="1" hangingPunct="1">
              <a:lnSpc>
                <a:spcPct val="150000"/>
              </a:lnSpc>
            </a:pPr>
            <a:r>
              <a:rPr lang="en-US" altLang="en-US" dirty="0" smtClean="0">
                <a:latin typeface="Arial Narrow" pitchFamily="34" charset="0"/>
              </a:rPr>
              <a:t>Demonstrated by Reiter Protein CFT</a:t>
            </a:r>
          </a:p>
          <a:p>
            <a:pPr algn="just" eaLnBrk="1" hangingPunct="1">
              <a:lnSpc>
                <a:spcPct val="150000"/>
              </a:lnSpc>
            </a:pPr>
            <a:r>
              <a:rPr lang="en-US" altLang="en-US" dirty="0" smtClean="0">
                <a:latin typeface="Arial Narrow" pitchFamily="34" charset="0"/>
              </a:rPr>
              <a:t>This test is more specific than the STS but gives fewer false positive results</a:t>
            </a:r>
          </a:p>
        </p:txBody>
      </p:sp>
      <p:sp>
        <p:nvSpPr>
          <p:cNvPr id="523269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523270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BA16CA1-A592-4254-9F8D-C47D3DA37EC8}" type="slidenum">
              <a:rPr lang="ar-SA" alt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15</a:t>
            </a:fld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887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29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5400" b="1" dirty="0" smtClean="0">
                <a:solidFill>
                  <a:srgbClr val="002060"/>
                </a:solidFill>
                <a:latin typeface="Arial Narrow" pitchFamily="34" charset="0"/>
              </a:rPr>
              <a:t>Serological Tests of Syphilis</a:t>
            </a:r>
          </a:p>
        </p:txBody>
      </p:sp>
      <p:sp>
        <p:nvSpPr>
          <p:cNvPr id="524291" name="Rectangle 3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>
            <a:normAutofit fontScale="92500"/>
          </a:bodyPr>
          <a:lstStyle/>
          <a:p>
            <a:pPr algn="just" eaLnBrk="1" hangingPunct="1">
              <a:lnSpc>
                <a:spcPts val="4200"/>
              </a:lnSpc>
            </a:pPr>
            <a:r>
              <a:rPr lang="en-US" altLang="en-US" dirty="0" smtClean="0">
                <a:latin typeface="Arial Narrow" pitchFamily="34" charset="0"/>
              </a:rPr>
              <a:t>3</a:t>
            </a:r>
            <a:r>
              <a:rPr lang="en-US" altLang="en-US" baseline="30000" dirty="0" smtClean="0">
                <a:latin typeface="Arial Narrow" pitchFamily="34" charset="0"/>
              </a:rPr>
              <a:t>rd</a:t>
            </a:r>
            <a:r>
              <a:rPr lang="en-US" altLang="en-US" dirty="0" smtClean="0">
                <a:latin typeface="Arial Narrow" pitchFamily="34" charset="0"/>
              </a:rPr>
              <a:t> type of antibody reacts directly with </a:t>
            </a:r>
            <a:r>
              <a:rPr lang="en-US" altLang="en-US" i="1" dirty="0" smtClean="0">
                <a:latin typeface="Arial Narrow" pitchFamily="34" charset="0"/>
              </a:rPr>
              <a:t>T. </a:t>
            </a:r>
            <a:r>
              <a:rPr lang="en-US" altLang="en-US" i="1" dirty="0" err="1" smtClean="0">
                <a:latin typeface="Arial Narrow" pitchFamily="34" charset="0"/>
              </a:rPr>
              <a:t>pallidium</a:t>
            </a:r>
            <a:endParaRPr lang="en-US" altLang="en-US" i="1" dirty="0" smtClean="0">
              <a:latin typeface="Arial Narrow" pitchFamily="34" charset="0"/>
            </a:endParaRPr>
          </a:p>
          <a:p>
            <a:pPr algn="just" eaLnBrk="1" hangingPunct="1">
              <a:lnSpc>
                <a:spcPts val="4200"/>
              </a:lnSpc>
            </a:pPr>
            <a:r>
              <a:rPr lang="en-US" altLang="en-US" dirty="0" smtClean="0">
                <a:latin typeface="Arial Narrow" pitchFamily="34" charset="0"/>
              </a:rPr>
              <a:t>These tests are specific</a:t>
            </a:r>
          </a:p>
          <a:p>
            <a:pPr algn="just" eaLnBrk="1" hangingPunct="1">
              <a:lnSpc>
                <a:spcPts val="4200"/>
              </a:lnSpc>
            </a:pPr>
            <a:r>
              <a:rPr lang="en-US" altLang="en-US" dirty="0" smtClean="0">
                <a:latin typeface="Arial Narrow" pitchFamily="34" charset="0"/>
              </a:rPr>
              <a:t>Using Nichol’s strain</a:t>
            </a:r>
          </a:p>
          <a:p>
            <a:pPr algn="just" eaLnBrk="1" hangingPunct="1">
              <a:lnSpc>
                <a:spcPts val="4200"/>
              </a:lnSpc>
            </a:pPr>
            <a:r>
              <a:rPr lang="en-US" altLang="en-US" dirty="0" smtClean="0">
                <a:latin typeface="Arial Narrow" pitchFamily="34" charset="0"/>
              </a:rPr>
              <a:t>It can be demonstrated by </a:t>
            </a:r>
            <a:r>
              <a:rPr lang="en-US" altLang="en-US" i="1" dirty="0" smtClean="0">
                <a:latin typeface="Arial Narrow" pitchFamily="34" charset="0"/>
              </a:rPr>
              <a:t>T. </a:t>
            </a:r>
            <a:r>
              <a:rPr lang="en-US" altLang="en-US" i="1" dirty="0" err="1" smtClean="0">
                <a:latin typeface="Arial Narrow" pitchFamily="34" charset="0"/>
              </a:rPr>
              <a:t>pallidium</a:t>
            </a:r>
            <a:r>
              <a:rPr lang="en-US" altLang="en-US" i="1" dirty="0" smtClean="0">
                <a:latin typeface="Arial Narrow" pitchFamily="34" charset="0"/>
              </a:rPr>
              <a:t> </a:t>
            </a:r>
            <a:r>
              <a:rPr lang="en-US" altLang="en-US" dirty="0" smtClean="0">
                <a:latin typeface="Arial Narrow" pitchFamily="34" charset="0"/>
              </a:rPr>
              <a:t>Immobilization (TPI) test, Fluorescent </a:t>
            </a:r>
            <a:r>
              <a:rPr lang="en-US" altLang="en-US" dirty="0" err="1" smtClean="0">
                <a:latin typeface="Arial Narrow" pitchFamily="34" charset="0"/>
              </a:rPr>
              <a:t>Treponemal</a:t>
            </a:r>
            <a:r>
              <a:rPr lang="en-US" altLang="en-US" dirty="0" smtClean="0">
                <a:latin typeface="Arial Narrow" pitchFamily="34" charset="0"/>
              </a:rPr>
              <a:t> Antibody (FTA) test and </a:t>
            </a:r>
            <a:r>
              <a:rPr lang="en-US" altLang="en-US" i="1" dirty="0" smtClean="0">
                <a:latin typeface="Arial Narrow" pitchFamily="34" charset="0"/>
              </a:rPr>
              <a:t>T. </a:t>
            </a:r>
            <a:r>
              <a:rPr lang="en-US" altLang="en-US" i="1" dirty="0" err="1" smtClean="0">
                <a:latin typeface="Arial Narrow" pitchFamily="34" charset="0"/>
              </a:rPr>
              <a:t>pallidium</a:t>
            </a:r>
            <a:r>
              <a:rPr lang="en-US" altLang="en-US" dirty="0" smtClean="0">
                <a:latin typeface="Arial Narrow" pitchFamily="34" charset="0"/>
              </a:rPr>
              <a:t> </a:t>
            </a:r>
            <a:r>
              <a:rPr lang="en-US" altLang="en-US" dirty="0" err="1" smtClean="0">
                <a:latin typeface="Arial Narrow" pitchFamily="34" charset="0"/>
              </a:rPr>
              <a:t>Haemagglutination</a:t>
            </a:r>
            <a:r>
              <a:rPr lang="en-US" altLang="en-US" dirty="0" smtClean="0">
                <a:latin typeface="Arial Narrow" pitchFamily="34" charset="0"/>
              </a:rPr>
              <a:t> (TPHA) test </a:t>
            </a:r>
          </a:p>
          <a:p>
            <a:pPr algn="just" eaLnBrk="1" hangingPunct="1">
              <a:lnSpc>
                <a:spcPts val="4200"/>
              </a:lnSpc>
            </a:pPr>
            <a:r>
              <a:rPr lang="en-US" altLang="en-US" dirty="0" smtClean="0">
                <a:latin typeface="Arial Narrow" pitchFamily="34" charset="0"/>
              </a:rPr>
              <a:t>This test is the most specific tests</a:t>
            </a:r>
          </a:p>
        </p:txBody>
      </p:sp>
      <p:sp>
        <p:nvSpPr>
          <p:cNvPr id="524293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524294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6CF91B64-7F33-453F-AC64-EBC4170188DE}" type="slidenum">
              <a:rPr lang="ar-SA" alt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16</a:t>
            </a:fld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134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3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b="1" dirty="0" smtClean="0">
                <a:solidFill>
                  <a:srgbClr val="002060"/>
                </a:solidFill>
                <a:latin typeface="Arial Narrow" pitchFamily="34" charset="0"/>
              </a:rPr>
              <a:t>Prevention, Control &amp; Treatment</a:t>
            </a:r>
          </a:p>
        </p:txBody>
      </p:sp>
      <p:sp>
        <p:nvSpPr>
          <p:cNvPr id="398339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algn="just" eaLnBrk="1" hangingPunct="1"/>
            <a:r>
              <a:rPr lang="en-US" dirty="0" smtClean="0">
                <a:latin typeface="Arial Narrow" pitchFamily="34" charset="0"/>
              </a:rPr>
              <a:t>There is no vaccine against syphilis</a:t>
            </a:r>
          </a:p>
          <a:p>
            <a:pPr algn="just" eaLnBrk="1" hangingPunct="1"/>
            <a:r>
              <a:rPr lang="en-US" dirty="0" smtClean="0">
                <a:latin typeface="Arial Narrow" pitchFamily="34" charset="0"/>
              </a:rPr>
              <a:t>This disease is controlled by</a:t>
            </a:r>
          </a:p>
          <a:p>
            <a:pPr lvl="1" algn="just" eaLnBrk="1" hangingPunct="1"/>
            <a:r>
              <a:rPr lang="en-US" sz="3200" dirty="0" smtClean="0">
                <a:latin typeface="Arial Narrow" pitchFamily="34" charset="0"/>
              </a:rPr>
              <a:t>Early diagnosis and appropriate treatment</a:t>
            </a:r>
          </a:p>
          <a:p>
            <a:pPr lvl="1" algn="just" eaLnBrk="1" hangingPunct="1"/>
            <a:r>
              <a:rPr lang="en-US" sz="3200" dirty="0" smtClean="0">
                <a:latin typeface="Arial Narrow" pitchFamily="34" charset="0"/>
              </a:rPr>
              <a:t>Use of condoms</a:t>
            </a:r>
          </a:p>
          <a:p>
            <a:pPr lvl="1" algn="just" eaLnBrk="1" hangingPunct="1"/>
            <a:r>
              <a:rPr lang="en-US" sz="3200" dirty="0" smtClean="0">
                <a:latin typeface="Arial Narrow" pitchFamily="34" charset="0"/>
              </a:rPr>
              <a:t>Follow-up of infected individuals &amp; their contacts</a:t>
            </a:r>
          </a:p>
          <a:p>
            <a:pPr algn="just" eaLnBrk="1" hangingPunct="1"/>
            <a:r>
              <a:rPr lang="en-US" dirty="0" smtClean="0">
                <a:latin typeface="Arial Narrow" pitchFamily="34" charset="0"/>
              </a:rPr>
              <a:t>This disease is treated by Penicillin</a:t>
            </a:r>
            <a:endParaRPr lang="ar-SA" dirty="0" smtClean="0">
              <a:latin typeface="Arial Narrow" pitchFamily="34" charset="0"/>
            </a:endParaRPr>
          </a:p>
          <a:p>
            <a:pPr algn="just" eaLnBrk="1" hangingPunct="1"/>
            <a:r>
              <a:rPr lang="en-US" dirty="0" smtClean="0">
                <a:latin typeface="Arial Narrow" pitchFamily="34" charset="0"/>
                <a:cs typeface="Arial" pitchFamily="34" charset="0"/>
              </a:rPr>
              <a:t>Tetracycline or Erythromycin can be used in allergic patients to Penicillin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17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2753891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5400" b="1" dirty="0" smtClean="0">
                <a:solidFill>
                  <a:srgbClr val="002060"/>
                </a:solidFill>
                <a:latin typeface="Arial Narrow" pitchFamily="34" charset="0"/>
              </a:rPr>
              <a:t>Non-venereal </a:t>
            </a:r>
            <a:r>
              <a:rPr lang="en-US" sz="5400" b="1" dirty="0" err="1" smtClean="0">
                <a:solidFill>
                  <a:srgbClr val="002060"/>
                </a:solidFill>
                <a:latin typeface="Arial Narrow" pitchFamily="34" charset="0"/>
              </a:rPr>
              <a:t>Treponema</a:t>
            </a:r>
            <a:endParaRPr lang="en-US" sz="5400" b="1" dirty="0" smtClean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399363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997450"/>
          </a:xfrm>
        </p:spPr>
        <p:txBody>
          <a:bodyPr/>
          <a:lstStyle/>
          <a:p>
            <a:pPr algn="just" eaLnBrk="1" hangingPunct="1"/>
            <a:r>
              <a:rPr lang="en-US" sz="3600" dirty="0" smtClean="0">
                <a:latin typeface="Arial Narrow" pitchFamily="34" charset="0"/>
              </a:rPr>
              <a:t>There are three subspecies of T. </a:t>
            </a:r>
            <a:r>
              <a:rPr lang="en-US" sz="3600" dirty="0" err="1" smtClean="0">
                <a:latin typeface="Arial Narrow" pitchFamily="34" charset="0"/>
              </a:rPr>
              <a:t>pallidium</a:t>
            </a:r>
            <a:r>
              <a:rPr lang="en-US" sz="3600" dirty="0" smtClean="0">
                <a:latin typeface="Arial Narrow" pitchFamily="34" charset="0"/>
              </a:rPr>
              <a:t> </a:t>
            </a:r>
          </a:p>
          <a:p>
            <a:pPr lvl="1" algn="just" eaLnBrk="1" hangingPunct="1"/>
            <a:r>
              <a:rPr lang="en-US" sz="3600" b="1" i="1" dirty="0" smtClean="0">
                <a:solidFill>
                  <a:srgbClr val="7030A0"/>
                </a:solidFill>
                <a:latin typeface="Arial Narrow" pitchFamily="34" charset="0"/>
              </a:rPr>
              <a:t>T. </a:t>
            </a:r>
            <a:r>
              <a:rPr lang="en-US" sz="3600" b="1" i="1" dirty="0" err="1" smtClean="0">
                <a:solidFill>
                  <a:srgbClr val="7030A0"/>
                </a:solidFill>
                <a:latin typeface="Arial Narrow" pitchFamily="34" charset="0"/>
              </a:rPr>
              <a:t>pallidium</a:t>
            </a:r>
            <a:r>
              <a:rPr lang="en-US" sz="3600" b="1" dirty="0" smtClean="0">
                <a:solidFill>
                  <a:srgbClr val="7030A0"/>
                </a:solidFill>
                <a:latin typeface="Arial Narrow" pitchFamily="34" charset="0"/>
              </a:rPr>
              <a:t> subspecies </a:t>
            </a:r>
            <a:r>
              <a:rPr lang="en-US" sz="3600" b="1" i="1" dirty="0" err="1" smtClean="0">
                <a:solidFill>
                  <a:srgbClr val="7030A0"/>
                </a:solidFill>
                <a:latin typeface="Arial Narrow" pitchFamily="34" charset="0"/>
              </a:rPr>
              <a:t>endemicum</a:t>
            </a:r>
            <a:endParaRPr lang="en-US" sz="3600" b="1" i="1" dirty="0" smtClean="0">
              <a:solidFill>
                <a:srgbClr val="7030A0"/>
              </a:solidFill>
              <a:latin typeface="Arial Narrow" pitchFamily="34" charset="0"/>
            </a:endParaRPr>
          </a:p>
          <a:p>
            <a:pPr lvl="2" algn="just" eaLnBrk="1" hangingPunct="1"/>
            <a:r>
              <a:rPr lang="en-US" sz="3600" dirty="0" smtClean="0">
                <a:latin typeface="Arial Narrow" pitchFamily="34" charset="0"/>
              </a:rPr>
              <a:t>It causes endemic syphilis (</a:t>
            </a:r>
            <a:r>
              <a:rPr lang="en-US" sz="3600" dirty="0" err="1" smtClean="0">
                <a:latin typeface="Arial Narrow" pitchFamily="34" charset="0"/>
              </a:rPr>
              <a:t>Bejel</a:t>
            </a:r>
            <a:r>
              <a:rPr lang="en-US" sz="3600" dirty="0" smtClean="0">
                <a:latin typeface="Arial Narrow" pitchFamily="34" charset="0"/>
              </a:rPr>
              <a:t>)</a:t>
            </a:r>
          </a:p>
          <a:p>
            <a:pPr lvl="1" algn="just" eaLnBrk="1" hangingPunct="1"/>
            <a:r>
              <a:rPr lang="en-US" sz="3600" b="1" i="1" dirty="0" smtClean="0">
                <a:solidFill>
                  <a:srgbClr val="7030A0"/>
                </a:solidFill>
                <a:latin typeface="Arial Narrow" pitchFamily="34" charset="0"/>
              </a:rPr>
              <a:t>T. </a:t>
            </a:r>
            <a:r>
              <a:rPr lang="en-US" sz="3600" b="1" i="1" dirty="0" err="1" smtClean="0">
                <a:solidFill>
                  <a:srgbClr val="7030A0"/>
                </a:solidFill>
                <a:latin typeface="Arial Narrow" pitchFamily="34" charset="0"/>
              </a:rPr>
              <a:t>pallidium</a:t>
            </a:r>
            <a:r>
              <a:rPr lang="en-US" sz="3600" b="1" dirty="0" smtClean="0">
                <a:solidFill>
                  <a:srgbClr val="7030A0"/>
                </a:solidFill>
                <a:latin typeface="Arial Narrow" pitchFamily="34" charset="0"/>
              </a:rPr>
              <a:t> subspecies </a:t>
            </a:r>
            <a:r>
              <a:rPr lang="en-US" sz="3600" b="1" i="1" dirty="0" err="1" smtClean="0">
                <a:solidFill>
                  <a:srgbClr val="7030A0"/>
                </a:solidFill>
                <a:latin typeface="Arial Narrow" pitchFamily="34" charset="0"/>
              </a:rPr>
              <a:t>pertenue</a:t>
            </a:r>
            <a:endParaRPr lang="en-US" sz="3600" b="1" i="1" dirty="0" smtClean="0">
              <a:solidFill>
                <a:srgbClr val="7030A0"/>
              </a:solidFill>
              <a:latin typeface="Arial Narrow" pitchFamily="34" charset="0"/>
            </a:endParaRPr>
          </a:p>
          <a:p>
            <a:pPr lvl="2" algn="just" eaLnBrk="1" hangingPunct="1"/>
            <a:r>
              <a:rPr lang="en-US" sz="3600" dirty="0" smtClean="0">
                <a:latin typeface="Arial Narrow" pitchFamily="34" charset="0"/>
              </a:rPr>
              <a:t>It causes yaws</a:t>
            </a:r>
          </a:p>
          <a:p>
            <a:pPr lvl="1" algn="just" eaLnBrk="1" hangingPunct="1"/>
            <a:r>
              <a:rPr lang="en-US" sz="3600" b="1" i="1" dirty="0" smtClean="0">
                <a:solidFill>
                  <a:srgbClr val="7030A0"/>
                </a:solidFill>
                <a:latin typeface="Arial Narrow" pitchFamily="34" charset="0"/>
              </a:rPr>
              <a:t>T. </a:t>
            </a:r>
            <a:r>
              <a:rPr lang="en-US" sz="3600" b="1" i="1" dirty="0" err="1" smtClean="0">
                <a:solidFill>
                  <a:srgbClr val="7030A0"/>
                </a:solidFill>
                <a:latin typeface="Arial Narrow" pitchFamily="34" charset="0"/>
              </a:rPr>
              <a:t>pallidium</a:t>
            </a:r>
            <a:r>
              <a:rPr lang="en-US" sz="3600" b="1" dirty="0" smtClean="0">
                <a:solidFill>
                  <a:srgbClr val="7030A0"/>
                </a:solidFill>
                <a:latin typeface="Arial Narrow" pitchFamily="34" charset="0"/>
              </a:rPr>
              <a:t> subspecies </a:t>
            </a:r>
            <a:r>
              <a:rPr lang="en-US" sz="3600" b="1" i="1" dirty="0" err="1" smtClean="0">
                <a:solidFill>
                  <a:srgbClr val="7030A0"/>
                </a:solidFill>
                <a:latin typeface="Arial Narrow" pitchFamily="34" charset="0"/>
              </a:rPr>
              <a:t>carateum</a:t>
            </a:r>
            <a:endParaRPr lang="en-US" sz="3600" b="1" i="1" dirty="0" smtClean="0">
              <a:solidFill>
                <a:srgbClr val="7030A0"/>
              </a:solidFill>
              <a:latin typeface="Arial Narrow" pitchFamily="34" charset="0"/>
            </a:endParaRPr>
          </a:p>
          <a:p>
            <a:pPr lvl="2" algn="just" eaLnBrk="1" hangingPunct="1"/>
            <a:r>
              <a:rPr lang="en-US" sz="3600" dirty="0" smtClean="0">
                <a:latin typeface="Arial Narrow" pitchFamily="34" charset="0"/>
              </a:rPr>
              <a:t>It causes </a:t>
            </a:r>
            <a:r>
              <a:rPr lang="en-US" sz="3600" dirty="0" err="1" smtClean="0">
                <a:latin typeface="Arial Narrow" pitchFamily="34" charset="0"/>
              </a:rPr>
              <a:t>pinta</a:t>
            </a:r>
            <a:endParaRPr lang="en-US" sz="3600" dirty="0" smtClean="0">
              <a:latin typeface="Arial Narrow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18</a:t>
            </a:fld>
            <a:endParaRPr lang="ar-SA" altLang="en-US"/>
          </a:p>
        </p:txBody>
      </p:sp>
      <p:pic>
        <p:nvPicPr>
          <p:cNvPr id="4098" name="Picture 2" descr="Image:BullseyeLymeDiseaseRas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5100" y="3466263"/>
            <a:ext cx="1358900" cy="126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698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482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dirty="0" err="1" smtClean="0">
                <a:solidFill>
                  <a:srgbClr val="FF0000"/>
                </a:solidFill>
                <a:latin typeface="Arial Narrow" pitchFamily="34" charset="0"/>
              </a:rPr>
              <a:t>Borrelia</a:t>
            </a:r>
            <a:r>
              <a:rPr lang="en-US" b="1" dirty="0" smtClean="0">
                <a:solidFill>
                  <a:srgbClr val="FF0000"/>
                </a:solidFill>
                <a:latin typeface="Arial Narrow" pitchFamily="34" charset="0"/>
              </a:rPr>
              <a:t> causing diseases</a:t>
            </a:r>
          </a:p>
        </p:txBody>
      </p:sp>
      <p:graphicFrame>
        <p:nvGraphicFramePr>
          <p:cNvPr id="2" name="Diagram 1"/>
          <p:cNvGraphicFramePr/>
          <p:nvPr/>
        </p:nvGraphicFramePr>
        <p:xfrm>
          <a:off x="431800" y="1125538"/>
          <a:ext cx="8208963" cy="4924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19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60511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858" name="Title 3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en-US" sz="5400" b="1" dirty="0" smtClean="0">
                <a:solidFill>
                  <a:srgbClr val="002060"/>
                </a:solidFill>
                <a:latin typeface="Arial Narrow" pitchFamily="34" charset="0"/>
              </a:rPr>
              <a:t>General characteristics</a:t>
            </a:r>
            <a:br>
              <a:rPr lang="en-GB" altLang="en-US" sz="5400" b="1" dirty="0" smtClean="0">
                <a:solidFill>
                  <a:srgbClr val="002060"/>
                </a:solidFill>
                <a:latin typeface="Arial Narrow" pitchFamily="34" charset="0"/>
              </a:rPr>
            </a:br>
            <a:r>
              <a:rPr lang="en-GB" altLang="en-US" sz="5400" b="1" dirty="0" smtClean="0">
                <a:solidFill>
                  <a:srgbClr val="002060"/>
                </a:solidFill>
                <a:latin typeface="Arial Narrow" pitchFamily="34" charset="0"/>
              </a:rPr>
              <a:t>Spirochetes</a:t>
            </a:r>
          </a:p>
        </p:txBody>
      </p:sp>
      <p:sp>
        <p:nvSpPr>
          <p:cNvPr id="505859" name="Content Placeholder 4"/>
          <p:cNvSpPr>
            <a:spLocks noGrp="1"/>
          </p:cNvSpPr>
          <p:nvPr>
            <p:ph idx="1"/>
          </p:nvPr>
        </p:nvSpPr>
        <p:spPr>
          <a:xfrm>
            <a:off x="228600" y="1828800"/>
            <a:ext cx="8229600" cy="4572000"/>
          </a:xfrm>
        </p:spPr>
        <p:txBody>
          <a:bodyPr/>
          <a:lstStyle/>
          <a:p>
            <a:pPr algn="just" eaLnBrk="1" hangingPunct="1"/>
            <a:r>
              <a:rPr lang="en-GB" altLang="en-US" smtClean="0">
                <a:latin typeface="Arial Narrow" pitchFamily="34" charset="0"/>
              </a:rPr>
              <a:t>Tiny (0.2 W x 6-20 </a:t>
            </a:r>
            <a:r>
              <a:rPr lang="en-GB" altLang="en-US" smtClean="0">
                <a:latin typeface="Arial Narrow" pitchFamily="34" charset="0"/>
                <a:sym typeface="Symbol" pitchFamily="18" charset="2"/>
              </a:rPr>
              <a:t>m</a:t>
            </a:r>
            <a:r>
              <a:rPr lang="en-GB" altLang="en-US" smtClean="0">
                <a:latin typeface="Arial Narrow" pitchFamily="34" charset="0"/>
              </a:rPr>
              <a:t> L</a:t>
            </a:r>
            <a:r>
              <a:rPr lang="en-GB" altLang="en-US" smtClean="0">
                <a:latin typeface="Arial Narrow" pitchFamily="34" charset="0"/>
                <a:sym typeface="Symbol" pitchFamily="18" charset="2"/>
              </a:rPr>
              <a:t>)</a:t>
            </a:r>
            <a:r>
              <a:rPr lang="en-GB" altLang="en-US" smtClean="0">
                <a:latin typeface="Arial Narrow" pitchFamily="34" charset="0"/>
              </a:rPr>
              <a:t>, thin walled, flexible, spirals (helical) that like corkscrew</a:t>
            </a:r>
          </a:p>
          <a:p>
            <a:pPr algn="just" eaLnBrk="1" hangingPunct="1"/>
            <a:r>
              <a:rPr lang="en-GB" altLang="en-US" smtClean="0">
                <a:latin typeface="Arial Narrow" pitchFamily="34" charset="0"/>
              </a:rPr>
              <a:t>They are coiled into regular helices </a:t>
            </a:r>
            <a:r>
              <a:rPr lang="en-GB" altLang="en-US" b="1" smtClean="0">
                <a:solidFill>
                  <a:srgbClr val="FF0000"/>
                </a:solidFill>
                <a:latin typeface="Arial Narrow" pitchFamily="34" charset="0"/>
              </a:rPr>
              <a:t>(6-14/cell)</a:t>
            </a:r>
          </a:p>
          <a:p>
            <a:pPr algn="just" eaLnBrk="1" hangingPunct="1"/>
            <a:r>
              <a:rPr lang="en-GB" altLang="en-US" smtClean="0">
                <a:latin typeface="Arial Narrow" pitchFamily="34" charset="0"/>
              </a:rPr>
              <a:t>Move in a unique spinning fashion via 6 thin endoflagella called axial filaments</a:t>
            </a:r>
          </a:p>
          <a:p>
            <a:pPr algn="just" eaLnBrk="1" hangingPunct="1"/>
            <a:r>
              <a:rPr lang="en-GB" altLang="en-US" smtClean="0">
                <a:latin typeface="Arial Narrow" pitchFamily="34" charset="0"/>
              </a:rPr>
              <a:t>Flagella lie between outer membrane &amp; PDG layer</a:t>
            </a:r>
          </a:p>
          <a:p>
            <a:pPr algn="just" eaLnBrk="1" hangingPunct="1"/>
            <a:r>
              <a:rPr lang="en-GB" altLang="en-US" smtClean="0">
                <a:latin typeface="Arial Narrow" pitchFamily="34" charset="0"/>
              </a:rPr>
              <a:t>Gram negative</a:t>
            </a:r>
          </a:p>
          <a:p>
            <a:pPr algn="just" eaLnBrk="1" hangingPunct="1"/>
            <a:r>
              <a:rPr lang="en-GB" altLang="en-US" smtClean="0">
                <a:latin typeface="Arial Narrow" pitchFamily="34" charset="0"/>
              </a:rPr>
              <a:t>Too small to be seen using the light microscope </a:t>
            </a:r>
          </a:p>
        </p:txBody>
      </p:sp>
      <p:sp>
        <p:nvSpPr>
          <p:cNvPr id="505861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50586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3F3EB3DA-532B-421A-A2CE-FF2A84E2FB50}" type="slidenum">
              <a:rPr lang="ar-SA" alt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2</a:t>
            </a:fld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1026" name="Picture 2" descr="trep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2362200"/>
            <a:ext cx="1435100" cy="989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949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Rectang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600" b="1" dirty="0" smtClean="0">
                <a:solidFill>
                  <a:srgbClr val="002060"/>
                </a:solidFill>
                <a:latin typeface="Arial Narrow" pitchFamily="34" charset="0"/>
              </a:rPr>
              <a:t>Main differences between the two types of relapsing fever</a:t>
            </a:r>
          </a:p>
        </p:txBody>
      </p:sp>
      <p:graphicFrame>
        <p:nvGraphicFramePr>
          <p:cNvPr id="69681" name="Group 49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86313"/>
        </p:xfrm>
        <a:graphic>
          <a:graphicData uri="http://schemas.openxmlformats.org/drawingml/2006/table">
            <a:tbl>
              <a:tblPr/>
              <a:tblGrid>
                <a:gridCol w="37544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751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54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Narrow" pitchFamily="34" charset="0"/>
                        </a:rPr>
                        <a:t>European or louse-borne type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Narrow" pitchFamily="34" charset="0"/>
                        </a:rPr>
                        <a:t>West African or Tick-borne type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4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Caused by </a:t>
                      </a: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B. recurrentis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B. duttoni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5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Transmitted by body louse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Tick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54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Often appears in epidemics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Endemic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30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Long febrile period and fewer relapses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Shorter febrile and more relapses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450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Spirochetes not transmitted to louse progeny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Transmitted to tick progeny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20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255281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814" name="Content Placeholder 4"/>
          <p:cNvSpPr>
            <a:spLocks noGrp="1"/>
          </p:cNvSpPr>
          <p:nvPr>
            <p:ph idx="1"/>
          </p:nvPr>
        </p:nvSpPr>
        <p:spPr>
          <a:xfrm>
            <a:off x="457200" y="762000"/>
            <a:ext cx="8382000" cy="5638800"/>
          </a:xfrm>
        </p:spPr>
        <p:txBody>
          <a:bodyPr>
            <a:normAutofit lnSpcReduction="10000"/>
          </a:bodyPr>
          <a:lstStyle/>
          <a:p>
            <a:pPr marL="230188" indent="88900" algn="just" eaLnBrk="1" hangingPunct="1">
              <a:lnSpc>
                <a:spcPct val="130000"/>
              </a:lnSpc>
              <a:defRPr/>
            </a:pPr>
            <a:r>
              <a:rPr lang="en-GB" altLang="en-US" dirty="0" smtClean="0">
                <a:solidFill>
                  <a:srgbClr val="FF0000"/>
                </a:solidFill>
                <a:latin typeface="Arial Narrow" pitchFamily="34" charset="0"/>
              </a:rPr>
              <a:t>Special procedures are required to view spirochetes</a:t>
            </a:r>
          </a:p>
          <a:p>
            <a:pPr marL="817563" lvl="1" algn="just" eaLnBrk="1" hangingPunct="1">
              <a:lnSpc>
                <a:spcPct val="130000"/>
              </a:lnSpc>
              <a:defRPr/>
            </a:pPr>
            <a:r>
              <a:rPr lang="en-GB" altLang="en-US" sz="3200" dirty="0" smtClean="0">
                <a:latin typeface="Arial Narrow" pitchFamily="34" charset="0"/>
              </a:rPr>
              <a:t>Dark field microscopy</a:t>
            </a:r>
          </a:p>
          <a:p>
            <a:pPr marL="817563" lvl="1" algn="just" eaLnBrk="1" hangingPunct="1">
              <a:lnSpc>
                <a:spcPct val="130000"/>
              </a:lnSpc>
              <a:defRPr/>
            </a:pPr>
            <a:r>
              <a:rPr lang="en-GB" altLang="en-US" sz="3200" dirty="0" smtClean="0">
                <a:latin typeface="Arial Narrow" pitchFamily="34" charset="0"/>
              </a:rPr>
              <a:t>Immunofluorescence</a:t>
            </a:r>
          </a:p>
          <a:p>
            <a:pPr marL="817563" lvl="1" algn="just" eaLnBrk="1" hangingPunct="1">
              <a:lnSpc>
                <a:spcPct val="130000"/>
              </a:lnSpc>
              <a:defRPr/>
            </a:pPr>
            <a:r>
              <a:rPr lang="en-GB" altLang="en-US" sz="3200" dirty="0" smtClean="0">
                <a:latin typeface="Arial Narrow" pitchFamily="34" charset="0"/>
              </a:rPr>
              <a:t>Silver stain (Fontana’s silver or </a:t>
            </a:r>
            <a:r>
              <a:rPr lang="en-GB" altLang="en-US" sz="3200" dirty="0" err="1" smtClean="0">
                <a:latin typeface="Arial Narrow" pitchFamily="34" charset="0"/>
              </a:rPr>
              <a:t>Giemsa’s</a:t>
            </a:r>
            <a:r>
              <a:rPr lang="en-GB" altLang="en-US" sz="3200" dirty="0" smtClean="0">
                <a:latin typeface="Arial Narrow" pitchFamily="34" charset="0"/>
              </a:rPr>
              <a:t> stain)</a:t>
            </a:r>
          </a:p>
          <a:p>
            <a:pPr marL="230188" indent="88900" algn="just" eaLnBrk="1" hangingPunct="1">
              <a:lnSpc>
                <a:spcPct val="130000"/>
              </a:lnSpc>
              <a:defRPr/>
            </a:pPr>
            <a:r>
              <a:rPr lang="en-GB" altLang="en-US" dirty="0" smtClean="0">
                <a:latin typeface="Arial Narrow" pitchFamily="34" charset="0"/>
              </a:rPr>
              <a:t>Pathogenic species </a:t>
            </a:r>
            <a:r>
              <a:rPr lang="en-US" altLang="en-US" dirty="0" smtClean="0">
                <a:solidFill>
                  <a:schemeClr val="hlink"/>
                </a:solidFill>
                <a:latin typeface="Arial Narrow" panose="020B0606020202030204" pitchFamily="34" charset="0"/>
              </a:rPr>
              <a:t>do not grow</a:t>
            </a:r>
            <a:r>
              <a:rPr lang="en-US" altLang="en-US" dirty="0" smtClean="0">
                <a:latin typeface="Arial Narrow" panose="020B0606020202030204" pitchFamily="34" charset="0"/>
              </a:rPr>
              <a:t> on artificial media</a:t>
            </a:r>
          </a:p>
          <a:p>
            <a:pPr marL="230188" indent="88900" algn="just" eaLnBrk="1" hangingPunct="1">
              <a:lnSpc>
                <a:spcPct val="130000"/>
              </a:lnSpc>
              <a:defRPr/>
            </a:pPr>
            <a:r>
              <a:rPr lang="en-GB" altLang="en-US" dirty="0" smtClean="0">
                <a:latin typeface="Arial Narrow" pitchFamily="34" charset="0"/>
              </a:rPr>
              <a:t>While non-pathogenic species can be grow</a:t>
            </a:r>
          </a:p>
          <a:p>
            <a:pPr marL="230188" indent="88900" algn="just" eaLnBrk="1" hangingPunct="1">
              <a:lnSpc>
                <a:spcPct val="130000"/>
              </a:lnSpc>
              <a:defRPr/>
            </a:pPr>
            <a:r>
              <a:rPr lang="en-GB" altLang="en-US" dirty="0" smtClean="0">
                <a:latin typeface="Arial Narrow" pitchFamily="34" charset="0"/>
              </a:rPr>
              <a:t>Can be propagate some strains of spirochetes by inoculating it into the testes  of the living rabbit</a:t>
            </a:r>
          </a:p>
          <a:p>
            <a:pPr marL="630238" lvl="1" indent="88900" algn="just" eaLnBrk="1" hangingPunct="1">
              <a:lnSpc>
                <a:spcPct val="130000"/>
              </a:lnSpc>
              <a:defRPr/>
            </a:pPr>
            <a:endParaRPr lang="en-GB" altLang="en-US" sz="3200" dirty="0" smtClean="0">
              <a:latin typeface="Arial Narrow" pitchFamily="34" charset="0"/>
            </a:endParaRPr>
          </a:p>
        </p:txBody>
      </p:sp>
      <p:sp>
        <p:nvSpPr>
          <p:cNvPr id="506884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506885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E9AB63FA-30F3-44B5-A063-630B80AED569}" type="slidenum">
              <a:rPr lang="ar-SA" alt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3</a:t>
            </a:fld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5226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5400" b="1" smtClean="0">
                <a:solidFill>
                  <a:srgbClr val="002060"/>
                </a:solidFill>
                <a:latin typeface="Arial Narrow" pitchFamily="34" charset="0"/>
              </a:rPr>
              <a:t>Classification of Spirochetes</a:t>
            </a:r>
          </a:p>
        </p:txBody>
      </p:sp>
      <p:sp>
        <p:nvSpPr>
          <p:cNvPr id="50381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46237"/>
            <a:ext cx="8534400" cy="4525963"/>
          </a:xfrm>
        </p:spPr>
        <p:txBody>
          <a:bodyPr/>
          <a:lstStyle/>
          <a:p>
            <a:pPr marL="609600" indent="-609600" algn="just"/>
            <a:r>
              <a:rPr lang="en-US" altLang="en-US" sz="3600" dirty="0" smtClean="0">
                <a:latin typeface="Arial Narrow" pitchFamily="34" charset="0"/>
              </a:rPr>
              <a:t>Human pathogens belong to following 3 genera:</a:t>
            </a:r>
          </a:p>
          <a:p>
            <a:pPr marL="1371600" lvl="2" indent="-457200" algn="just">
              <a:buFont typeface="Wingdings" pitchFamily="2" charset="2"/>
              <a:buAutoNum type="arabicPeriod"/>
            </a:pPr>
            <a:r>
              <a:rPr lang="en-US" altLang="en-US" sz="3600" dirty="0" err="1" smtClean="0">
                <a:solidFill>
                  <a:schemeClr val="folHlink"/>
                </a:solidFill>
                <a:latin typeface="Arial Narrow" pitchFamily="34" charset="0"/>
              </a:rPr>
              <a:t>Treponema</a:t>
            </a:r>
            <a:endParaRPr lang="en-US" altLang="en-US" sz="3600" dirty="0" smtClean="0">
              <a:solidFill>
                <a:schemeClr val="folHlink"/>
              </a:solidFill>
              <a:latin typeface="Arial Narrow" pitchFamily="34" charset="0"/>
            </a:endParaRPr>
          </a:p>
          <a:p>
            <a:pPr marL="1371600" lvl="2" indent="-457200" algn="just">
              <a:buFont typeface="Wingdings" pitchFamily="2" charset="2"/>
              <a:buAutoNum type="arabicPeriod"/>
            </a:pPr>
            <a:r>
              <a:rPr lang="en-US" altLang="en-US" sz="3600" dirty="0" err="1" smtClean="0">
                <a:solidFill>
                  <a:schemeClr val="folHlink"/>
                </a:solidFill>
                <a:latin typeface="Arial Narrow" pitchFamily="34" charset="0"/>
              </a:rPr>
              <a:t>Leptospira</a:t>
            </a:r>
            <a:endParaRPr lang="en-US" altLang="en-US" sz="3600" dirty="0" smtClean="0">
              <a:solidFill>
                <a:schemeClr val="folHlink"/>
              </a:solidFill>
              <a:latin typeface="Arial Narrow" pitchFamily="34" charset="0"/>
            </a:endParaRPr>
          </a:p>
          <a:p>
            <a:pPr marL="1371600" lvl="2" indent="-457200" algn="just">
              <a:buFont typeface="Wingdings" pitchFamily="2" charset="2"/>
              <a:buAutoNum type="arabicPeriod"/>
            </a:pPr>
            <a:r>
              <a:rPr lang="en-US" altLang="en-US" sz="3600" dirty="0" err="1" smtClean="0">
                <a:solidFill>
                  <a:schemeClr val="folHlink"/>
                </a:solidFill>
                <a:latin typeface="Arial Narrow" pitchFamily="34" charset="0"/>
              </a:rPr>
              <a:t>Borrelia</a:t>
            </a:r>
            <a:r>
              <a:rPr lang="en-US" altLang="en-US" sz="3600" dirty="0" smtClean="0">
                <a:latin typeface="Arial Narrow" pitchFamily="34" charset="0"/>
              </a:rPr>
              <a:t> </a:t>
            </a:r>
          </a:p>
          <a:p>
            <a:pPr marL="609600" indent="-609600" algn="just"/>
            <a:r>
              <a:rPr lang="en-US" altLang="en-US" sz="3600" dirty="0" smtClean="0">
                <a:latin typeface="Arial Narrow" pitchFamily="34" charset="0"/>
              </a:rPr>
              <a:t>Others (saprophytes) are found in water, sewage &amp; in mouth &amp; genital tracts of humans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4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13541291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9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4800" b="1" i="1" dirty="0" err="1" smtClean="0">
                <a:solidFill>
                  <a:srgbClr val="002060"/>
                </a:solidFill>
                <a:latin typeface="Arial Narrow" pitchFamily="34" charset="0"/>
              </a:rPr>
              <a:t>Treponema</a:t>
            </a:r>
            <a:r>
              <a:rPr lang="en-GB" altLang="en-US" sz="4800" b="1" i="1" dirty="0" smtClean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en-GB" altLang="en-US" sz="4800" b="1" i="1" dirty="0" err="1" smtClean="0">
                <a:solidFill>
                  <a:srgbClr val="002060"/>
                </a:solidFill>
                <a:latin typeface="Arial Narrow" pitchFamily="34" charset="0"/>
              </a:rPr>
              <a:t>pallidium</a:t>
            </a:r>
            <a:endParaRPr lang="en-GB" altLang="en-US" sz="4800" b="1" dirty="0" smtClean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507907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686800" cy="4953000"/>
          </a:xfrm>
        </p:spPr>
        <p:txBody>
          <a:bodyPr>
            <a:normAutofit fontScale="92500"/>
          </a:bodyPr>
          <a:lstStyle/>
          <a:p>
            <a:pPr algn="just" eaLnBrk="1" hangingPunct="1">
              <a:lnSpc>
                <a:spcPts val="2900"/>
              </a:lnSpc>
              <a:defRPr/>
            </a:pPr>
            <a:r>
              <a:rPr lang="en-GB" altLang="en-US" sz="3000" dirty="0">
                <a:latin typeface="Arial Narrow" pitchFamily="34" charset="0"/>
              </a:rPr>
              <a:t>The </a:t>
            </a:r>
            <a:r>
              <a:rPr lang="en-GB" altLang="en-US" sz="3000" dirty="0" smtClean="0">
                <a:latin typeface="Arial Narrow" pitchFamily="34" charset="0"/>
              </a:rPr>
              <a:t>causative </a:t>
            </a:r>
            <a:r>
              <a:rPr lang="en-GB" altLang="en-US" sz="3000" dirty="0">
                <a:latin typeface="Arial Narrow" pitchFamily="34" charset="0"/>
              </a:rPr>
              <a:t>agent </a:t>
            </a:r>
            <a:r>
              <a:rPr lang="en-GB" altLang="en-US" sz="3000" dirty="0" smtClean="0">
                <a:latin typeface="Arial Narrow" pitchFamily="34" charset="0"/>
              </a:rPr>
              <a:t>for </a:t>
            </a:r>
            <a:r>
              <a:rPr lang="en-GB" altLang="en-US" sz="3000" dirty="0">
                <a:latin typeface="Arial Narrow" pitchFamily="34" charset="0"/>
              </a:rPr>
              <a:t>STD “syphilis</a:t>
            </a:r>
            <a:r>
              <a:rPr lang="en-GB" altLang="en-US" sz="3000" dirty="0" smtClean="0">
                <a:latin typeface="Arial Narrow" pitchFamily="34" charset="0"/>
              </a:rPr>
              <a:t>”</a:t>
            </a:r>
            <a:endParaRPr lang="en-GB" altLang="en-US" sz="3000" b="1" u="sng" dirty="0" smtClean="0">
              <a:solidFill>
                <a:srgbClr val="0070C0"/>
              </a:solidFill>
              <a:latin typeface="Arial Narrow" pitchFamily="34" charset="0"/>
            </a:endParaRPr>
          </a:p>
          <a:p>
            <a:pPr algn="just" eaLnBrk="1" hangingPunct="1">
              <a:lnSpc>
                <a:spcPts val="2900"/>
              </a:lnSpc>
              <a:defRPr/>
            </a:pPr>
            <a:r>
              <a:rPr lang="en-GB" altLang="en-US" sz="3000" b="1" u="sng" dirty="0" smtClean="0">
                <a:solidFill>
                  <a:srgbClr val="0070C0"/>
                </a:solidFill>
                <a:latin typeface="Arial Narrow" pitchFamily="34" charset="0"/>
              </a:rPr>
              <a:t>Syphilis is either</a:t>
            </a:r>
          </a:p>
          <a:p>
            <a:pPr marL="571500" indent="-514350" algn="just" eaLnBrk="1" hangingPunct="1">
              <a:lnSpc>
                <a:spcPts val="2900"/>
              </a:lnSpc>
              <a:buFont typeface="Calibri" pitchFamily="34" charset="0"/>
              <a:buAutoNum type="arabicPeriod"/>
              <a:defRPr/>
            </a:pPr>
            <a:r>
              <a:rPr lang="en-GB" altLang="en-US" sz="3000" b="1" dirty="0" smtClean="0">
                <a:solidFill>
                  <a:srgbClr val="7030A0"/>
                </a:solidFill>
                <a:latin typeface="Arial Narrow" pitchFamily="34" charset="0"/>
              </a:rPr>
              <a:t>Acquired</a:t>
            </a:r>
            <a:r>
              <a:rPr lang="en-GB" altLang="en-US" sz="3000" dirty="0" smtClean="0">
                <a:latin typeface="Arial Narrow" pitchFamily="34" charset="0"/>
              </a:rPr>
              <a:t> (STD, Venereal)</a:t>
            </a:r>
          </a:p>
          <a:p>
            <a:pPr algn="just" eaLnBrk="1" hangingPunct="1">
              <a:lnSpc>
                <a:spcPts val="2900"/>
              </a:lnSpc>
              <a:defRPr/>
            </a:pPr>
            <a:r>
              <a:rPr lang="en-GB" altLang="en-US" sz="2900" dirty="0" smtClean="0">
                <a:latin typeface="Arial Narrow" pitchFamily="34" charset="0"/>
              </a:rPr>
              <a:t>Transmitted from infected skin or mucous membrane (genitalia, mouth, rectum) to other person by intimate contact</a:t>
            </a:r>
          </a:p>
          <a:p>
            <a:pPr marL="571500" indent="-514350" algn="just" eaLnBrk="1" hangingPunct="1">
              <a:lnSpc>
                <a:spcPts val="2900"/>
              </a:lnSpc>
              <a:buFont typeface="+mj-lt"/>
              <a:buAutoNum type="arabicPeriod" startAt="2"/>
              <a:defRPr/>
            </a:pPr>
            <a:r>
              <a:rPr lang="en-GB" altLang="en-US" sz="3000" b="1" dirty="0" smtClean="0">
                <a:solidFill>
                  <a:srgbClr val="7030A0"/>
                </a:solidFill>
                <a:latin typeface="Arial Narrow" pitchFamily="34" charset="0"/>
              </a:rPr>
              <a:t>Congenital</a:t>
            </a:r>
          </a:p>
          <a:p>
            <a:pPr algn="just" eaLnBrk="1" hangingPunct="1">
              <a:lnSpc>
                <a:spcPts val="2900"/>
              </a:lnSpc>
              <a:defRPr/>
            </a:pPr>
            <a:r>
              <a:rPr lang="en-GB" altLang="en-US" sz="3000" dirty="0" smtClean="0">
                <a:latin typeface="Arial Narrow" pitchFamily="34" charset="0"/>
              </a:rPr>
              <a:t>Transmitted from pregnant women to their </a:t>
            </a:r>
            <a:r>
              <a:rPr lang="en-GB" altLang="en-US" sz="3000" dirty="0" err="1" smtClean="0">
                <a:latin typeface="Arial Narrow" pitchFamily="34" charset="0"/>
              </a:rPr>
              <a:t>fetus</a:t>
            </a:r>
            <a:endParaRPr lang="en-GB" altLang="en-US" sz="3000" dirty="0" smtClean="0">
              <a:latin typeface="Arial Narrow" pitchFamily="34" charset="0"/>
            </a:endParaRPr>
          </a:p>
          <a:p>
            <a:pPr marL="571500" indent="-514350" algn="just" eaLnBrk="1" hangingPunct="1">
              <a:lnSpc>
                <a:spcPts val="2900"/>
              </a:lnSpc>
              <a:buFont typeface="+mj-lt"/>
              <a:buAutoNum type="arabicPeriod" startAt="3"/>
              <a:defRPr/>
            </a:pPr>
            <a:r>
              <a:rPr lang="en-GB" altLang="en-US" sz="3000" b="1" dirty="0" smtClean="0">
                <a:solidFill>
                  <a:srgbClr val="7030A0"/>
                </a:solidFill>
                <a:latin typeface="Arial Narrow" pitchFamily="34" charset="0"/>
              </a:rPr>
              <a:t>Blood transfusion</a:t>
            </a:r>
          </a:p>
          <a:p>
            <a:pPr algn="just" eaLnBrk="1" hangingPunct="1">
              <a:lnSpc>
                <a:spcPts val="2900"/>
              </a:lnSpc>
              <a:defRPr/>
            </a:pPr>
            <a:r>
              <a:rPr lang="en-GB" altLang="en-US" sz="3000" dirty="0" smtClean="0">
                <a:latin typeface="Arial Narrow" pitchFamily="34" charset="0"/>
              </a:rPr>
              <a:t>Rarely reported</a:t>
            </a:r>
          </a:p>
          <a:p>
            <a:pPr algn="just" eaLnBrk="1" hangingPunct="1">
              <a:lnSpc>
                <a:spcPts val="2900"/>
              </a:lnSpc>
              <a:defRPr/>
            </a:pPr>
            <a:r>
              <a:rPr lang="en-GB" altLang="en-US" sz="3000" dirty="0" smtClean="0">
                <a:latin typeface="Arial Narrow" pitchFamily="34" charset="0"/>
              </a:rPr>
              <a:t>Men are more susceptible to contract syphilis than women</a:t>
            </a:r>
          </a:p>
          <a:p>
            <a:pPr algn="just" eaLnBrk="1" hangingPunct="1">
              <a:lnSpc>
                <a:spcPts val="2900"/>
              </a:lnSpc>
              <a:defRPr/>
            </a:pPr>
            <a:r>
              <a:rPr lang="en-GB" altLang="en-US" sz="3000" dirty="0" smtClean="0">
                <a:latin typeface="Arial Narrow" pitchFamily="34" charset="0"/>
              </a:rPr>
              <a:t>Marked increase in </a:t>
            </a:r>
            <a:r>
              <a:rPr lang="en-GB" altLang="en-US" sz="3000" dirty="0" err="1" smtClean="0">
                <a:latin typeface="Arial Narrow" pitchFamily="34" charset="0"/>
              </a:rPr>
              <a:t>syphilus</a:t>
            </a:r>
            <a:r>
              <a:rPr lang="en-GB" altLang="en-US" sz="3000" dirty="0" smtClean="0">
                <a:latin typeface="Arial Narrow" pitchFamily="34" charset="0"/>
              </a:rPr>
              <a:t> in homosexual men</a:t>
            </a:r>
          </a:p>
          <a:p>
            <a:pPr lvl="2" algn="just" eaLnBrk="1" hangingPunct="1">
              <a:lnSpc>
                <a:spcPts val="2900"/>
              </a:lnSpc>
              <a:defRPr/>
            </a:pPr>
            <a:endParaRPr lang="en-GB" altLang="en-US" sz="3000" dirty="0" smtClean="0">
              <a:latin typeface="Arial Narrow" pitchFamily="34" charset="0"/>
            </a:endParaRPr>
          </a:p>
        </p:txBody>
      </p:sp>
      <p:sp>
        <p:nvSpPr>
          <p:cNvPr id="510981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51098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4FD2B99C-6A39-4065-BE90-6CEDA138C334}" type="slidenum">
              <a:rPr lang="ar-SA" alt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5</a:t>
            </a:fld>
            <a:endParaRPr lang="ar-SA" altLang="en-US" dirty="0" smtClean="0">
              <a:solidFill>
                <a:srgbClr val="898989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81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54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Stages of venereal syphilis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295400"/>
            <a:ext cx="8610600" cy="5029200"/>
          </a:xfrm>
        </p:spPr>
        <p:txBody>
          <a:bodyPr>
            <a:normAutofit lnSpcReduction="10000"/>
          </a:bodyPr>
          <a:lstStyle/>
          <a:p>
            <a:pPr marL="742950" indent="-742950" algn="just" eaLnBrk="1" hangingPunct="1">
              <a:buFont typeface="+mj-lt"/>
              <a:buAutoNum type="alphaUcPeriod"/>
            </a:pPr>
            <a:r>
              <a:rPr lang="en-US" altLang="en-US" sz="3600" b="1" dirty="0" smtClean="0">
                <a:solidFill>
                  <a:schemeClr val="folHlink"/>
                </a:solidFill>
                <a:latin typeface="Arial Narrow" panose="020B0606020202030204" pitchFamily="34" charset="0"/>
              </a:rPr>
              <a:t>Primary syphilis</a:t>
            </a:r>
            <a:r>
              <a:rPr lang="en-US" altLang="en-US" sz="3600" b="1" dirty="0" smtClean="0">
                <a:latin typeface="Arial Narrow" panose="020B0606020202030204" pitchFamily="34" charset="0"/>
              </a:rPr>
              <a:t> </a:t>
            </a:r>
          </a:p>
          <a:p>
            <a:pPr marL="609600" indent="-609600" algn="just" eaLnBrk="1" hangingPunct="1"/>
            <a:r>
              <a:rPr lang="en-GB" sz="3100" dirty="0">
                <a:latin typeface="Arial Narrow" pitchFamily="34" charset="0"/>
              </a:rPr>
              <a:t>Primary lesion is </a:t>
            </a:r>
            <a:r>
              <a:rPr lang="en-US" altLang="en-US" sz="3100" b="1" u="sng" dirty="0" smtClean="0">
                <a:solidFill>
                  <a:schemeClr val="hlink"/>
                </a:solidFill>
                <a:latin typeface="Arial Narrow" panose="020B0606020202030204" pitchFamily="34" charset="0"/>
              </a:rPr>
              <a:t>Hard chancre</a:t>
            </a:r>
            <a:endParaRPr lang="en-US" altLang="en-US" sz="3100" b="1" u="sng" dirty="0" smtClean="0">
              <a:latin typeface="Arial Narrow" panose="020B0606020202030204" pitchFamily="34" charset="0"/>
            </a:endParaRPr>
          </a:p>
          <a:p>
            <a:pPr marL="609600" indent="-609600" algn="just" eaLnBrk="1" hangingPunct="1"/>
            <a:r>
              <a:rPr lang="en-GB" sz="3100" dirty="0" smtClean="0">
                <a:latin typeface="Arial Narrow" pitchFamily="34" charset="0"/>
              </a:rPr>
              <a:t>Develop </a:t>
            </a:r>
            <a:r>
              <a:rPr lang="en-US" altLang="en-US" sz="3100" dirty="0">
                <a:latin typeface="Arial Narrow" panose="020B0606020202030204" pitchFamily="34" charset="0"/>
              </a:rPr>
              <a:t>on genitals</a:t>
            </a:r>
            <a:r>
              <a:rPr lang="en-GB" sz="3100" dirty="0" smtClean="0">
                <a:latin typeface="Arial Narrow" pitchFamily="34" charset="0"/>
              </a:rPr>
              <a:t> </a:t>
            </a:r>
            <a:r>
              <a:rPr lang="en-GB" sz="3100" dirty="0">
                <a:latin typeface="Arial Narrow" pitchFamily="34" charset="0"/>
              </a:rPr>
              <a:t>in 10-90 </a:t>
            </a:r>
            <a:r>
              <a:rPr lang="en-GB" sz="3100" dirty="0" smtClean="0">
                <a:latin typeface="Arial Narrow" pitchFamily="34" charset="0"/>
              </a:rPr>
              <a:t>day</a:t>
            </a:r>
          </a:p>
          <a:p>
            <a:pPr marL="609600" indent="-609600" algn="just" eaLnBrk="1" hangingPunct="1"/>
            <a:r>
              <a:rPr lang="en-GB" sz="3000" dirty="0">
                <a:latin typeface="Arial Narrow" pitchFamily="34" charset="0"/>
              </a:rPr>
              <a:t>Chancre heals spontaneously in 3-12 week without </a:t>
            </a:r>
            <a:r>
              <a:rPr lang="en-GB" sz="3000" dirty="0" smtClean="0">
                <a:latin typeface="Arial Narrow" pitchFamily="34" charset="0"/>
              </a:rPr>
              <a:t>scar</a:t>
            </a:r>
          </a:p>
          <a:p>
            <a:pPr marL="609600" indent="-609600" algn="just" eaLnBrk="1" hangingPunct="1"/>
            <a:r>
              <a:rPr lang="en-GB" sz="3100" dirty="0">
                <a:latin typeface="Arial Narrow" pitchFamily="34" charset="0"/>
              </a:rPr>
              <a:t>Enlargement of </a:t>
            </a:r>
            <a:r>
              <a:rPr lang="en-GB" sz="3100" dirty="0" smtClean="0">
                <a:latin typeface="Arial Narrow" pitchFamily="34" charset="0"/>
              </a:rPr>
              <a:t>lymph </a:t>
            </a:r>
            <a:r>
              <a:rPr lang="en-GB" sz="3100" dirty="0">
                <a:latin typeface="Arial Narrow" pitchFamily="34" charset="0"/>
              </a:rPr>
              <a:t>nodes on genital </a:t>
            </a:r>
            <a:r>
              <a:rPr lang="en-GB" sz="3100" dirty="0" smtClean="0">
                <a:latin typeface="Arial Narrow" pitchFamily="34" charset="0"/>
              </a:rPr>
              <a:t>organs</a:t>
            </a:r>
            <a:endParaRPr lang="en-GB" sz="3100" dirty="0">
              <a:latin typeface="Arial Narrow" pitchFamily="34" charset="0"/>
            </a:endParaRPr>
          </a:p>
          <a:p>
            <a:pPr marL="609600" indent="-609600" algn="just" eaLnBrk="1" hangingPunct="1"/>
            <a:r>
              <a:rPr lang="en-GB" dirty="0" smtClean="0">
                <a:latin typeface="Arial Narrow" pitchFamily="34" charset="0"/>
              </a:rPr>
              <a:t>Firm</a:t>
            </a:r>
            <a:r>
              <a:rPr lang="en-GB" dirty="0">
                <a:latin typeface="Arial Narrow" pitchFamily="34" charset="0"/>
              </a:rPr>
              <a:t>, </a:t>
            </a:r>
            <a:r>
              <a:rPr lang="en-GB" dirty="0" smtClean="0">
                <a:latin typeface="Arial Narrow" pitchFamily="34" charset="0"/>
              </a:rPr>
              <a:t>painless</a:t>
            </a:r>
            <a:r>
              <a:rPr lang="en-US" altLang="en-US" dirty="0" smtClean="0">
                <a:latin typeface="Arial Narrow" panose="020B0606020202030204" pitchFamily="34" charset="0"/>
              </a:rPr>
              <a:t>, indurated &amp; </a:t>
            </a:r>
            <a:r>
              <a:rPr lang="en-US" altLang="en-US" dirty="0" smtClean="0">
                <a:solidFill>
                  <a:schemeClr val="hlink"/>
                </a:solidFill>
                <a:latin typeface="Arial Narrow" panose="020B0606020202030204" pitchFamily="34" charset="0"/>
              </a:rPr>
              <a:t>ulcerated </a:t>
            </a:r>
            <a:r>
              <a:rPr lang="en-US" altLang="en-US" dirty="0" smtClean="0">
                <a:latin typeface="Arial Narrow" panose="020B0606020202030204" pitchFamily="34" charset="0"/>
              </a:rPr>
              <a:t>lesion; covered with a thick exudate rich in spirochetes</a:t>
            </a:r>
          </a:p>
          <a:p>
            <a:pPr marL="609600" indent="-609600" algn="just" eaLnBrk="1" hangingPunct="1"/>
            <a:r>
              <a:rPr lang="en-GB" dirty="0">
                <a:latin typeface="Arial Narrow" pitchFamily="34" charset="0"/>
              </a:rPr>
              <a:t>Highly </a:t>
            </a:r>
            <a:r>
              <a:rPr lang="en-GB" dirty="0" smtClean="0">
                <a:latin typeface="Arial Narrow" pitchFamily="34" charset="0"/>
              </a:rPr>
              <a:t>infectious</a:t>
            </a:r>
          </a:p>
          <a:p>
            <a:pPr marL="609600" indent="-609600" algn="just" eaLnBrk="1" hangingPunct="1"/>
            <a:r>
              <a:rPr lang="en-GB" sz="2900" dirty="0">
                <a:latin typeface="Arial Narrow" pitchFamily="34" charset="0"/>
              </a:rPr>
              <a:t>Spirochetes spread widely in tissue leading to 2ry </a:t>
            </a:r>
            <a:r>
              <a:rPr lang="en-GB" sz="2900" dirty="0" smtClean="0">
                <a:latin typeface="Arial Narrow" pitchFamily="34" charset="0"/>
              </a:rPr>
              <a:t>syphilis</a:t>
            </a:r>
            <a:endParaRPr lang="en-US" sz="2900" dirty="0">
              <a:latin typeface="Arial Narrow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6</a:t>
            </a:fld>
            <a:endParaRPr lang="ar-SA" altLang="en-US"/>
          </a:p>
        </p:txBody>
      </p:sp>
      <p:pic>
        <p:nvPicPr>
          <p:cNvPr id="2050" name="Picture 2" descr="syph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3495" y="1669133"/>
            <a:ext cx="859568" cy="760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primary-syphi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2781" y="4419600"/>
            <a:ext cx="1454150" cy="108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576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5400" b="1" dirty="0">
                <a:solidFill>
                  <a:srgbClr val="002060"/>
                </a:solidFill>
                <a:latin typeface="Arial Narrow" panose="020B0606020202030204" pitchFamily="34" charset="0"/>
              </a:rPr>
              <a:t>Stages of venereal syphilis</a:t>
            </a:r>
            <a:endParaRPr lang="en-US" altLang="en-US" sz="5400" dirty="0" smtClean="0"/>
          </a:p>
        </p:txBody>
      </p:sp>
      <p:sp>
        <p:nvSpPr>
          <p:cNvPr id="19460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417637"/>
            <a:ext cx="8686800" cy="4983163"/>
          </a:xfrm>
        </p:spPr>
        <p:txBody>
          <a:bodyPr>
            <a:normAutofit fontScale="85000" lnSpcReduction="10000"/>
          </a:bodyPr>
          <a:lstStyle/>
          <a:p>
            <a:pPr marL="742950" indent="-742950" algn="just" eaLnBrk="1" hangingPunct="1">
              <a:lnSpc>
                <a:spcPts val="3000"/>
              </a:lnSpc>
              <a:buFont typeface="+mj-lt"/>
              <a:buAutoNum type="alphaUcPeriod" startAt="2"/>
            </a:pPr>
            <a:r>
              <a:rPr lang="en-US" altLang="en-US" sz="3600" b="1" dirty="0" smtClean="0">
                <a:solidFill>
                  <a:schemeClr val="folHlink"/>
                </a:solidFill>
                <a:latin typeface="Arial Narrow" panose="020B0606020202030204" pitchFamily="34" charset="0"/>
              </a:rPr>
              <a:t>Secondary syphilis</a:t>
            </a:r>
            <a:r>
              <a:rPr lang="en-US" altLang="en-US" sz="3600" b="1" dirty="0" smtClean="0">
                <a:latin typeface="Arial Narrow" panose="020B0606020202030204" pitchFamily="34" charset="0"/>
              </a:rPr>
              <a:t> </a:t>
            </a:r>
          </a:p>
          <a:p>
            <a:pPr marL="609600" indent="-609600" algn="just" eaLnBrk="1" hangingPunct="1">
              <a:lnSpc>
                <a:spcPts val="3000"/>
              </a:lnSpc>
            </a:pPr>
            <a:r>
              <a:rPr lang="en-US" altLang="en-US" sz="3200" dirty="0" smtClean="0">
                <a:latin typeface="Arial Narrow" panose="020B0606020202030204" pitchFamily="34" charset="0"/>
                <a:sym typeface="Symbol" pitchFamily="18" charset="2"/>
              </a:rPr>
              <a:t>Most infectious stage</a:t>
            </a:r>
            <a:r>
              <a:rPr lang="en-US" altLang="en-US" sz="3200" dirty="0" smtClean="0">
                <a:latin typeface="Arial Narrow" panose="020B0606020202030204" pitchFamily="34" charset="0"/>
              </a:rPr>
              <a:t> </a:t>
            </a:r>
            <a:endParaRPr lang="en-US" altLang="en-US" dirty="0">
              <a:latin typeface="Arial Narrow" panose="020B0606020202030204" pitchFamily="34" charset="0"/>
            </a:endParaRPr>
          </a:p>
          <a:p>
            <a:pPr marL="609600" indent="-609600" algn="just" eaLnBrk="1" hangingPunct="1">
              <a:lnSpc>
                <a:spcPts val="3000"/>
              </a:lnSpc>
            </a:pPr>
            <a:r>
              <a:rPr lang="en-GB" altLang="en-US" dirty="0" smtClean="0">
                <a:latin typeface="Arial Narrow" pitchFamily="34" charset="0"/>
              </a:rPr>
              <a:t>Untreated </a:t>
            </a:r>
            <a:r>
              <a:rPr lang="en-GB" altLang="en-US" dirty="0">
                <a:latin typeface="Arial Narrow" pitchFamily="34" charset="0"/>
              </a:rPr>
              <a:t>patient enters </a:t>
            </a:r>
            <a:r>
              <a:rPr lang="en-GB" altLang="en-US" dirty="0" err="1">
                <a:latin typeface="Arial Narrow" pitchFamily="34" charset="0"/>
              </a:rPr>
              <a:t>bacteremic</a:t>
            </a:r>
            <a:r>
              <a:rPr lang="en-GB" altLang="en-US" dirty="0">
                <a:latin typeface="Arial Narrow" pitchFamily="34" charset="0"/>
              </a:rPr>
              <a:t> or </a:t>
            </a:r>
            <a:r>
              <a:rPr lang="en-GB" altLang="en-US" dirty="0" smtClean="0">
                <a:latin typeface="Arial Narrow" pitchFamily="34" charset="0"/>
              </a:rPr>
              <a:t>2ry syphilis</a:t>
            </a:r>
          </a:p>
          <a:p>
            <a:pPr marL="609600" indent="-609600" algn="just" eaLnBrk="1" hangingPunct="1">
              <a:lnSpc>
                <a:spcPts val="3000"/>
              </a:lnSpc>
            </a:pPr>
            <a:r>
              <a:rPr lang="en-GB" altLang="en-US" dirty="0" smtClean="0">
                <a:latin typeface="Arial Narrow" pitchFamily="34" charset="0"/>
              </a:rPr>
              <a:t>1-3 </a:t>
            </a:r>
            <a:r>
              <a:rPr lang="en-GB" altLang="en-US" dirty="0">
                <a:latin typeface="Arial Narrow" pitchFamily="34" charset="0"/>
              </a:rPr>
              <a:t>months later, secondary lesions may </a:t>
            </a:r>
            <a:r>
              <a:rPr lang="en-GB" altLang="en-US" dirty="0" smtClean="0">
                <a:latin typeface="Arial Narrow" pitchFamily="34" charset="0"/>
              </a:rPr>
              <a:t>appear</a:t>
            </a:r>
          </a:p>
          <a:p>
            <a:pPr marL="609600" indent="-609600" algn="just" eaLnBrk="1" hangingPunct="1">
              <a:lnSpc>
                <a:spcPts val="3000"/>
              </a:lnSpc>
            </a:pPr>
            <a:r>
              <a:rPr lang="en-GB" altLang="en-US" i="1" dirty="0" smtClean="0">
                <a:latin typeface="Arial Narrow" pitchFamily="34" charset="0"/>
              </a:rPr>
              <a:t>T</a:t>
            </a:r>
            <a:r>
              <a:rPr lang="en-GB" altLang="en-US" i="1" dirty="0">
                <a:latin typeface="Arial Narrow" pitchFamily="34" charset="0"/>
              </a:rPr>
              <a:t>. </a:t>
            </a:r>
            <a:r>
              <a:rPr lang="en-GB" altLang="en-US" i="1" dirty="0" err="1">
                <a:latin typeface="Arial Narrow" pitchFamily="34" charset="0"/>
              </a:rPr>
              <a:t>pallidium</a:t>
            </a:r>
            <a:r>
              <a:rPr lang="en-GB" altLang="en-US" dirty="0">
                <a:latin typeface="Arial Narrow" pitchFamily="34" charset="0"/>
              </a:rPr>
              <a:t> multiply and spread via blood </a:t>
            </a:r>
            <a:endParaRPr lang="en-GB" altLang="en-US" dirty="0" smtClean="0">
              <a:latin typeface="Arial Narrow" pitchFamily="34" charset="0"/>
            </a:endParaRPr>
          </a:p>
          <a:p>
            <a:pPr marL="609600" indent="-609600" algn="just" eaLnBrk="1" hangingPunct="1">
              <a:lnSpc>
                <a:spcPts val="3000"/>
              </a:lnSpc>
            </a:pPr>
            <a:r>
              <a:rPr lang="en-GB" altLang="en-US" b="1" u="sng" dirty="0" smtClean="0">
                <a:solidFill>
                  <a:srgbClr val="7030A0"/>
                </a:solidFill>
                <a:latin typeface="Arial Narrow" pitchFamily="34" charset="0"/>
              </a:rPr>
              <a:t>This </a:t>
            </a:r>
            <a:r>
              <a:rPr lang="en-GB" altLang="en-US" b="1" u="sng" dirty="0">
                <a:solidFill>
                  <a:srgbClr val="7030A0"/>
                </a:solidFill>
                <a:latin typeface="Arial Narrow" pitchFamily="34" charset="0"/>
              </a:rPr>
              <a:t>stage is systematic and characterized by </a:t>
            </a:r>
            <a:endParaRPr lang="en-GB" altLang="en-US" b="1" u="sng" dirty="0" smtClean="0">
              <a:solidFill>
                <a:srgbClr val="7030A0"/>
              </a:solidFill>
              <a:latin typeface="Arial Narrow" pitchFamily="34" charset="0"/>
            </a:endParaRPr>
          </a:p>
          <a:p>
            <a:pPr marL="609600" indent="-609600" algn="just" eaLnBrk="1" hangingPunct="1">
              <a:lnSpc>
                <a:spcPts val="3000"/>
              </a:lnSpc>
            </a:pPr>
            <a:r>
              <a:rPr lang="en-GB" altLang="en-US" dirty="0" smtClean="0">
                <a:latin typeface="Arial Narrow" pitchFamily="34" charset="0"/>
              </a:rPr>
              <a:t>Generalized lymphadenopathy</a:t>
            </a:r>
          </a:p>
          <a:p>
            <a:pPr marL="609600" indent="-609600" algn="just" eaLnBrk="1" hangingPunct="1">
              <a:lnSpc>
                <a:spcPts val="3000"/>
              </a:lnSpc>
            </a:pPr>
            <a:r>
              <a:rPr lang="en-US" altLang="en-US" sz="3200" dirty="0" err="1" smtClean="0">
                <a:solidFill>
                  <a:schemeClr val="hlink"/>
                </a:solidFill>
                <a:latin typeface="Arial Narrow" panose="020B0606020202030204" pitchFamily="34" charset="0"/>
                <a:sym typeface="Symbol" pitchFamily="18" charset="2"/>
              </a:rPr>
              <a:t>Maculopapular</a:t>
            </a:r>
            <a:r>
              <a:rPr lang="en-US" altLang="en-US" sz="3200" dirty="0" smtClean="0">
                <a:solidFill>
                  <a:schemeClr val="hlink"/>
                </a:solidFill>
                <a:latin typeface="Arial Narrow" panose="020B0606020202030204" pitchFamily="34" charset="0"/>
                <a:sym typeface="Symbol" pitchFamily="18" charset="2"/>
              </a:rPr>
              <a:t> </a:t>
            </a:r>
            <a:r>
              <a:rPr lang="en-US" altLang="en-US" sz="3200" dirty="0">
                <a:solidFill>
                  <a:schemeClr val="hlink"/>
                </a:solidFill>
                <a:latin typeface="Arial Narrow" panose="020B0606020202030204" pitchFamily="34" charset="0"/>
                <a:sym typeface="Symbol" pitchFamily="18" charset="2"/>
              </a:rPr>
              <a:t>skin rashes</a:t>
            </a:r>
            <a:r>
              <a:rPr lang="en-US" altLang="en-US" sz="3200" dirty="0">
                <a:latin typeface="Arial Narrow" panose="020B0606020202030204" pitchFamily="34" charset="0"/>
                <a:sym typeface="Symbol" pitchFamily="18" charset="2"/>
              </a:rPr>
              <a:t> on the </a:t>
            </a:r>
            <a:r>
              <a:rPr lang="en-US" altLang="en-US" sz="3200" dirty="0" smtClean="0">
                <a:latin typeface="Arial Narrow" panose="020B0606020202030204" pitchFamily="34" charset="0"/>
                <a:sym typeface="Symbol" pitchFamily="18" charset="2"/>
              </a:rPr>
              <a:t>body &amp; </a:t>
            </a:r>
            <a:r>
              <a:rPr lang="en-US" altLang="en-US" sz="3200" dirty="0" err="1" smtClean="0">
                <a:solidFill>
                  <a:schemeClr val="hlink"/>
                </a:solidFill>
                <a:latin typeface="Arial Narrow" panose="020B0606020202030204" pitchFamily="34" charset="0"/>
                <a:sym typeface="Symbol" pitchFamily="18" charset="2"/>
              </a:rPr>
              <a:t>condylom</a:t>
            </a:r>
            <a:r>
              <a:rPr lang="en-US" altLang="en-US" sz="3200" dirty="0" smtClean="0">
                <a:solidFill>
                  <a:schemeClr val="hlink"/>
                </a:solidFill>
                <a:latin typeface="Arial Narrow" panose="020B0606020202030204" pitchFamily="34" charset="0"/>
                <a:sym typeface="Symbol" pitchFamily="18" charset="2"/>
              </a:rPr>
              <a:t> </a:t>
            </a:r>
            <a:r>
              <a:rPr lang="en-US" altLang="en-US" sz="3200" dirty="0" err="1" smtClean="0">
                <a:solidFill>
                  <a:schemeClr val="hlink"/>
                </a:solidFill>
                <a:latin typeface="Arial Narrow" panose="020B0606020202030204" pitchFamily="34" charset="0"/>
                <a:sym typeface="Symbol" pitchFamily="18" charset="2"/>
              </a:rPr>
              <a:t>latum</a:t>
            </a:r>
            <a:r>
              <a:rPr lang="en-US" altLang="en-US" sz="3200" dirty="0" smtClean="0">
                <a:latin typeface="Arial Narrow" panose="020B0606020202030204" pitchFamily="34" charset="0"/>
                <a:sym typeface="Symbol" pitchFamily="18" charset="2"/>
              </a:rPr>
              <a:t> </a:t>
            </a:r>
            <a:r>
              <a:rPr lang="en-GB" altLang="en-US" dirty="0">
                <a:latin typeface="Arial Narrow" pitchFamily="34" charset="0"/>
              </a:rPr>
              <a:t>(</a:t>
            </a:r>
            <a:r>
              <a:rPr lang="en-GB" altLang="en-US" dirty="0" smtClean="0">
                <a:latin typeface="Arial Narrow" pitchFamily="34" charset="0"/>
              </a:rPr>
              <a:t>wart)</a:t>
            </a:r>
            <a:r>
              <a:rPr lang="en-US" altLang="en-US" dirty="0" smtClean="0">
                <a:latin typeface="Arial Narrow" panose="020B0606020202030204" pitchFamily="34" charset="0"/>
              </a:rPr>
              <a:t> </a:t>
            </a:r>
            <a:r>
              <a:rPr lang="en-US" altLang="en-US" sz="3200" dirty="0" smtClean="0">
                <a:latin typeface="Arial Narrow" panose="020B0606020202030204" pitchFamily="34" charset="0"/>
                <a:sym typeface="Symbol" pitchFamily="18" charset="2"/>
              </a:rPr>
              <a:t>at </a:t>
            </a:r>
            <a:r>
              <a:rPr lang="en-US" altLang="en-US" sz="3200" dirty="0" err="1">
                <a:latin typeface="Arial Narrow" panose="020B0606020202030204" pitchFamily="34" charset="0"/>
                <a:sym typeface="Symbol" pitchFamily="18" charset="2"/>
              </a:rPr>
              <a:t>mucocutaneous</a:t>
            </a:r>
            <a:r>
              <a:rPr lang="en-US" altLang="en-US" sz="3200" dirty="0">
                <a:latin typeface="Arial Narrow" panose="020B0606020202030204" pitchFamily="34" charset="0"/>
                <a:sym typeface="Symbol" pitchFamily="18" charset="2"/>
              </a:rPr>
              <a:t> </a:t>
            </a:r>
            <a:r>
              <a:rPr lang="en-US" altLang="en-US" sz="3200" dirty="0" smtClean="0">
                <a:latin typeface="Arial Narrow" panose="020B0606020202030204" pitchFamily="34" charset="0"/>
                <a:sym typeface="Symbol" pitchFamily="18" charset="2"/>
              </a:rPr>
              <a:t>junctions</a:t>
            </a:r>
          </a:p>
          <a:p>
            <a:pPr marL="609600" indent="-609600" algn="just" eaLnBrk="1" hangingPunct="1">
              <a:lnSpc>
                <a:spcPts val="3000"/>
              </a:lnSpc>
            </a:pPr>
            <a:r>
              <a:rPr lang="en-GB" altLang="en-US" dirty="0">
                <a:latin typeface="Arial Narrow" pitchFamily="34" charset="0"/>
              </a:rPr>
              <a:t>Lesions heal spontaneously over 6 week and yet the disease may progress latency </a:t>
            </a:r>
            <a:r>
              <a:rPr lang="en-GB" altLang="en-US" dirty="0" smtClean="0">
                <a:latin typeface="Arial Narrow" pitchFamily="34" charset="0"/>
              </a:rPr>
              <a:t>&amp; </a:t>
            </a:r>
            <a:r>
              <a:rPr lang="en-GB" altLang="en-US" dirty="0">
                <a:latin typeface="Arial Narrow" pitchFamily="34" charset="0"/>
              </a:rPr>
              <a:t>then to tertiary </a:t>
            </a:r>
            <a:r>
              <a:rPr lang="en-GB" altLang="en-US" dirty="0" smtClean="0">
                <a:latin typeface="Arial Narrow" pitchFamily="34" charset="0"/>
              </a:rPr>
              <a:t>stage</a:t>
            </a:r>
            <a:endParaRPr lang="en-GB" altLang="en-US" dirty="0">
              <a:latin typeface="Arial Narrow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7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21569541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07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indent="-342900" eaLnBrk="1" hangingPunct="1">
              <a:lnSpc>
                <a:spcPct val="130000"/>
              </a:lnSpc>
            </a:pPr>
            <a:r>
              <a:rPr lang="en-US" altLang="en-US" sz="5400" b="1" dirty="0">
                <a:solidFill>
                  <a:srgbClr val="002060"/>
                </a:solidFill>
                <a:latin typeface="Arial Narrow" panose="020B0606020202030204" pitchFamily="34" charset="0"/>
              </a:rPr>
              <a:t>Stages of venereal syphilis</a:t>
            </a:r>
            <a:endParaRPr lang="en-GB" altLang="en-US" sz="5400" b="1" dirty="0" smtClean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515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800600"/>
          </a:xfrm>
        </p:spPr>
        <p:txBody>
          <a:bodyPr>
            <a:normAutofit fontScale="77500" lnSpcReduction="20000"/>
          </a:bodyPr>
          <a:lstStyle/>
          <a:p>
            <a:pPr marL="376238" algn="just" eaLnBrk="1" hangingPunct="1">
              <a:lnSpc>
                <a:spcPts val="2800"/>
              </a:lnSpc>
            </a:pPr>
            <a:r>
              <a:rPr lang="en-GB" altLang="en-US" sz="3600" b="1" dirty="0" smtClean="0">
                <a:solidFill>
                  <a:srgbClr val="7030A0"/>
                </a:solidFill>
                <a:latin typeface="Arial Narrow" pitchFamily="34" charset="0"/>
              </a:rPr>
              <a:t>Latent Syphilis</a:t>
            </a:r>
          </a:p>
          <a:p>
            <a:pPr marL="376238" algn="just" eaLnBrk="1" hangingPunct="1">
              <a:lnSpc>
                <a:spcPts val="2800"/>
              </a:lnSpc>
            </a:pPr>
            <a:r>
              <a:rPr lang="en-GB" altLang="en-US" dirty="0" smtClean="0">
                <a:latin typeface="Arial Narrow" pitchFamily="34" charset="0"/>
              </a:rPr>
              <a:t>Most patients are asymptomatic during this period</a:t>
            </a:r>
          </a:p>
          <a:p>
            <a:pPr marL="376238" algn="just" eaLnBrk="1" hangingPunct="1">
              <a:lnSpc>
                <a:spcPts val="2800"/>
              </a:lnSpc>
            </a:pPr>
            <a:r>
              <a:rPr lang="en-GB" altLang="en-US" b="1" dirty="0" smtClean="0">
                <a:solidFill>
                  <a:srgbClr val="7030A0"/>
                </a:solidFill>
                <a:latin typeface="Arial Narrow" pitchFamily="34" charset="0"/>
              </a:rPr>
              <a:t>Early latent period</a:t>
            </a:r>
          </a:p>
          <a:p>
            <a:pPr marL="376238" algn="just" eaLnBrk="1" hangingPunct="1">
              <a:lnSpc>
                <a:spcPts val="2800"/>
              </a:lnSpc>
            </a:pPr>
            <a:r>
              <a:rPr lang="en-GB" altLang="en-US" dirty="0" smtClean="0">
                <a:latin typeface="Arial Narrow" pitchFamily="34" charset="0"/>
              </a:rPr>
              <a:t>Last for 1-2 years after the 2</a:t>
            </a:r>
            <a:r>
              <a:rPr lang="en-GB" altLang="en-US" baseline="30000" dirty="0" smtClean="0">
                <a:latin typeface="Arial Narrow" pitchFamily="34" charset="0"/>
              </a:rPr>
              <a:t>nd</a:t>
            </a:r>
            <a:r>
              <a:rPr lang="en-GB" altLang="en-US" dirty="0" smtClean="0">
                <a:latin typeface="Arial Narrow" pitchFamily="34" charset="0"/>
              </a:rPr>
              <a:t> stage</a:t>
            </a:r>
          </a:p>
          <a:p>
            <a:pPr marL="376238" algn="just" eaLnBrk="1" hangingPunct="1">
              <a:lnSpc>
                <a:spcPts val="2800"/>
              </a:lnSpc>
            </a:pPr>
            <a:r>
              <a:rPr lang="en-GB" altLang="en-US" dirty="0" smtClean="0">
                <a:solidFill>
                  <a:srgbClr val="FF0000"/>
                </a:solidFill>
                <a:latin typeface="Arial Narrow" pitchFamily="34" charset="0"/>
              </a:rPr>
              <a:t>25%</a:t>
            </a:r>
            <a:r>
              <a:rPr lang="en-GB" altLang="en-US" dirty="0" smtClean="0">
                <a:latin typeface="Arial Narrow" pitchFamily="34" charset="0"/>
              </a:rPr>
              <a:t> of patient develop symptoms of 2ry syphilis</a:t>
            </a:r>
          </a:p>
          <a:p>
            <a:pPr marL="376238" algn="just" eaLnBrk="1" hangingPunct="1">
              <a:lnSpc>
                <a:spcPts val="2800"/>
              </a:lnSpc>
            </a:pPr>
            <a:r>
              <a:rPr lang="en-GB" altLang="en-US" dirty="0" smtClean="0">
                <a:latin typeface="Arial Narrow" pitchFamily="34" charset="0"/>
              </a:rPr>
              <a:t>Patient  can infect other</a:t>
            </a:r>
          </a:p>
          <a:p>
            <a:pPr marL="376238" algn="just" eaLnBrk="1" hangingPunct="1">
              <a:lnSpc>
                <a:spcPts val="2800"/>
              </a:lnSpc>
            </a:pPr>
            <a:r>
              <a:rPr lang="en-GB" altLang="en-US" b="1" dirty="0" smtClean="0">
                <a:solidFill>
                  <a:srgbClr val="7030A0"/>
                </a:solidFill>
                <a:latin typeface="Arial Narrow" pitchFamily="34" charset="0"/>
              </a:rPr>
              <a:t>Late latent period</a:t>
            </a:r>
            <a:r>
              <a:rPr lang="en-GB" altLang="en-US" dirty="0" smtClean="0">
                <a:solidFill>
                  <a:srgbClr val="7030A0"/>
                </a:solidFill>
                <a:latin typeface="Arial Narrow" pitchFamily="34" charset="0"/>
              </a:rPr>
              <a:t>  </a:t>
            </a:r>
          </a:p>
          <a:p>
            <a:pPr marL="376238" algn="just" eaLnBrk="1" hangingPunct="1">
              <a:lnSpc>
                <a:spcPts val="2800"/>
              </a:lnSpc>
            </a:pPr>
            <a:r>
              <a:rPr lang="en-GB" altLang="en-US" dirty="0" smtClean="0">
                <a:latin typeface="Arial Narrow" pitchFamily="34" charset="0"/>
              </a:rPr>
              <a:t>Last for many years </a:t>
            </a:r>
          </a:p>
          <a:p>
            <a:pPr marL="376238" algn="just" eaLnBrk="1" hangingPunct="1">
              <a:lnSpc>
                <a:spcPts val="2800"/>
              </a:lnSpc>
            </a:pPr>
            <a:r>
              <a:rPr lang="en-GB" altLang="en-US" dirty="0" smtClean="0">
                <a:latin typeface="Arial Narrow" pitchFamily="34" charset="0"/>
              </a:rPr>
              <a:t>No symptoms occur and patients are </a:t>
            </a:r>
            <a:r>
              <a:rPr lang="en-GB" altLang="en-US" dirty="0" smtClean="0">
                <a:solidFill>
                  <a:srgbClr val="FF0000"/>
                </a:solidFill>
                <a:latin typeface="Arial Narrow" pitchFamily="34" charset="0"/>
              </a:rPr>
              <a:t>not infectious</a:t>
            </a:r>
          </a:p>
          <a:p>
            <a:pPr marL="376238" algn="just" eaLnBrk="1" hangingPunct="1">
              <a:lnSpc>
                <a:spcPts val="2800"/>
              </a:lnSpc>
            </a:pPr>
            <a:r>
              <a:rPr lang="en-GB" altLang="en-US" sz="3000" dirty="0" smtClean="0">
                <a:latin typeface="Arial Narrow" pitchFamily="34" charset="0"/>
              </a:rPr>
              <a:t>30% of untreated patients slowly progress to 3ry syphilis</a:t>
            </a:r>
          </a:p>
          <a:p>
            <a:pPr marL="376238" algn="just" eaLnBrk="1" hangingPunct="1">
              <a:lnSpc>
                <a:spcPts val="2800"/>
              </a:lnSpc>
            </a:pPr>
            <a:r>
              <a:rPr lang="en-GB" altLang="en-US" dirty="0" smtClean="0">
                <a:latin typeface="Arial Narrow" pitchFamily="34" charset="0"/>
              </a:rPr>
              <a:t>The rest will remain asymptomatic</a:t>
            </a:r>
          </a:p>
        </p:txBody>
      </p:sp>
      <p:sp>
        <p:nvSpPr>
          <p:cNvPr id="515077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515078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E753869C-CE24-45B7-B0F7-34FE6F1A0F43}" type="slidenum">
              <a:rPr lang="ar-SA" alt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8</a:t>
            </a:fld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3074" name="Picture 2" descr="http://www.alriyadh.com/Contents/18-06-2003/Mainpage/images/SH2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5986" y="2971800"/>
            <a:ext cx="1121664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Image:Secondary syphilitic rash Treponema pallidum 6756 lores.jpg"/>
          <p:cNvPicPr>
            <a:picLocks noChangeAspect="1" noChangeArrowheads="1"/>
          </p:cNvPicPr>
          <p:nvPr/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001" y="4536281"/>
            <a:ext cx="1164790" cy="205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866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098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44563"/>
          </a:xfrm>
        </p:spPr>
        <p:txBody>
          <a:bodyPr/>
          <a:lstStyle/>
          <a:p>
            <a:pPr marL="342900" indent="-342900" eaLnBrk="1" hangingPunct="1"/>
            <a:r>
              <a:rPr lang="en-US" altLang="en-US" sz="5400" b="1" dirty="0">
                <a:solidFill>
                  <a:srgbClr val="002060"/>
                </a:solidFill>
                <a:latin typeface="Arial Narrow" panose="020B0606020202030204" pitchFamily="34" charset="0"/>
              </a:rPr>
              <a:t>Stages of venereal syphilis</a:t>
            </a:r>
            <a:endParaRPr lang="en-GB" altLang="en-US" sz="5400" b="1" dirty="0" smtClean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516099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458200" cy="4724400"/>
          </a:xfrm>
        </p:spPr>
        <p:txBody>
          <a:bodyPr>
            <a:normAutofit lnSpcReduction="10000"/>
          </a:bodyPr>
          <a:lstStyle/>
          <a:p>
            <a:pPr marL="719138" indent="-742950" algn="just" eaLnBrk="1" hangingPunct="1">
              <a:buFont typeface="+mj-lt"/>
              <a:buAutoNum type="alphaUcPeriod" startAt="3"/>
            </a:pPr>
            <a:r>
              <a:rPr lang="en-GB" altLang="en-US" sz="3600" b="1" dirty="0">
                <a:solidFill>
                  <a:srgbClr val="7030A0"/>
                </a:solidFill>
                <a:latin typeface="Arial Narrow" pitchFamily="34" charset="0"/>
              </a:rPr>
              <a:t>Tertiary syphilis</a:t>
            </a:r>
            <a:endParaRPr lang="en-GB" altLang="en-US" sz="3600" b="1" dirty="0" smtClean="0">
              <a:solidFill>
                <a:srgbClr val="7030A0"/>
              </a:solidFill>
              <a:latin typeface="Arial Narrow" pitchFamily="34" charset="0"/>
            </a:endParaRPr>
          </a:p>
          <a:p>
            <a:pPr marL="319088" algn="just" eaLnBrk="1" hangingPunct="1"/>
            <a:r>
              <a:rPr lang="en-GB" altLang="en-US" dirty="0" smtClean="0">
                <a:latin typeface="Arial Narrow" pitchFamily="34" charset="0"/>
              </a:rPr>
              <a:t>Develops over 6-40 year with slow inflammatory damage to organs, blood vessels &amp; nerve cells</a:t>
            </a:r>
          </a:p>
          <a:p>
            <a:pPr marL="319088" algn="just" eaLnBrk="1" hangingPunct="1"/>
            <a:r>
              <a:rPr lang="en-GB" altLang="en-US" b="1" dirty="0" smtClean="0">
                <a:solidFill>
                  <a:srgbClr val="0070C0"/>
                </a:solidFill>
                <a:latin typeface="Arial Narrow" pitchFamily="34" charset="0"/>
              </a:rPr>
              <a:t>It can be grouped into 3 general categories</a:t>
            </a:r>
          </a:p>
          <a:p>
            <a:pPr marL="490538" indent="-514350" algn="just" eaLnBrk="1" hangingPunct="1">
              <a:buFont typeface="+mj-lt"/>
              <a:buAutoNum type="arabicPeriod"/>
            </a:pPr>
            <a:r>
              <a:rPr lang="en-GB" altLang="en-US" b="1" dirty="0" err="1" smtClean="0">
                <a:solidFill>
                  <a:srgbClr val="7030A0"/>
                </a:solidFill>
                <a:latin typeface="Arial Narrow" pitchFamily="34" charset="0"/>
              </a:rPr>
              <a:t>Gummatous</a:t>
            </a:r>
            <a:r>
              <a:rPr lang="en-GB" altLang="en-US" b="1" dirty="0" smtClean="0">
                <a:solidFill>
                  <a:srgbClr val="7030A0"/>
                </a:solidFill>
                <a:latin typeface="Arial Narrow" pitchFamily="34" charset="0"/>
              </a:rPr>
              <a:t> syphilis</a:t>
            </a:r>
          </a:p>
          <a:p>
            <a:pPr marL="319088" algn="just" eaLnBrk="1" hangingPunct="1"/>
            <a:r>
              <a:rPr lang="en-GB" altLang="en-US" dirty="0" smtClean="0">
                <a:latin typeface="Arial Narrow" pitchFamily="34" charset="0"/>
              </a:rPr>
              <a:t>Occurs </a:t>
            </a:r>
            <a:r>
              <a:rPr lang="en-GB" altLang="en-US" dirty="0" smtClean="0">
                <a:solidFill>
                  <a:srgbClr val="FF0000"/>
                </a:solidFill>
                <a:latin typeface="Arial Narrow" pitchFamily="34" charset="0"/>
              </a:rPr>
              <a:t>10 year </a:t>
            </a:r>
            <a:r>
              <a:rPr lang="en-GB" altLang="en-US" dirty="0" smtClean="0">
                <a:latin typeface="Arial Narrow" pitchFamily="34" charset="0"/>
              </a:rPr>
              <a:t>after 1ry stage in </a:t>
            </a:r>
            <a:r>
              <a:rPr lang="en-GB" altLang="en-US" dirty="0" smtClean="0">
                <a:solidFill>
                  <a:srgbClr val="FF0000"/>
                </a:solidFill>
                <a:latin typeface="Arial Narrow" pitchFamily="34" charset="0"/>
              </a:rPr>
              <a:t>10% </a:t>
            </a:r>
            <a:r>
              <a:rPr lang="en-GB" altLang="en-US" dirty="0" smtClean="0">
                <a:latin typeface="Arial Narrow" pitchFamily="34" charset="0"/>
              </a:rPr>
              <a:t>of untreated</a:t>
            </a:r>
          </a:p>
          <a:p>
            <a:pPr marL="319088" algn="just" eaLnBrk="1" hangingPunct="1"/>
            <a:r>
              <a:rPr lang="en-GB" altLang="en-US" dirty="0" smtClean="0">
                <a:latin typeface="Arial Narrow" pitchFamily="34" charset="0"/>
              </a:rPr>
              <a:t>May show localized granulomatous lesions (</a:t>
            </a:r>
            <a:r>
              <a:rPr lang="en-GB" altLang="en-US" dirty="0" err="1" smtClean="0">
                <a:latin typeface="Arial Narrow" pitchFamily="34" charset="0"/>
              </a:rPr>
              <a:t>gumma</a:t>
            </a:r>
            <a:r>
              <a:rPr lang="en-GB" altLang="en-US" dirty="0" smtClean="0">
                <a:latin typeface="Arial Narrow" pitchFamily="34" charset="0"/>
              </a:rPr>
              <a:t>) which eventually necrosis and become fibrotic</a:t>
            </a:r>
          </a:p>
          <a:p>
            <a:pPr marL="319088" algn="just" eaLnBrk="1" hangingPunct="1"/>
            <a:r>
              <a:rPr lang="en-GB" altLang="en-US" dirty="0" err="1" smtClean="0">
                <a:latin typeface="Arial Narrow" pitchFamily="34" charset="0"/>
              </a:rPr>
              <a:t>Noninfection</a:t>
            </a:r>
            <a:r>
              <a:rPr lang="en-GB" altLang="en-US" dirty="0" smtClean="0">
                <a:latin typeface="Arial Narrow" pitchFamily="34" charset="0"/>
              </a:rPr>
              <a:t> lesion are found mainly in skin &amp; bones</a:t>
            </a:r>
          </a:p>
        </p:txBody>
      </p:sp>
      <p:sp>
        <p:nvSpPr>
          <p:cNvPr id="516101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51610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1A03FDB-53E8-4593-81D1-ACBAACC465D8}" type="slidenum">
              <a:rPr lang="ar-SA" alt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9</a:t>
            </a:fld>
            <a:endParaRPr lang="ar-SA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743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1180</Words>
  <Application>Microsoft Office PowerPoint</Application>
  <PresentationFormat>On-screen Show (4:3)</PresentationFormat>
  <Paragraphs>196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Arial Narrow</vt:lpstr>
      <vt:lpstr>Calibri</vt:lpstr>
      <vt:lpstr>Symbol</vt:lpstr>
      <vt:lpstr>Wingdings</vt:lpstr>
      <vt:lpstr>Office Theme</vt:lpstr>
      <vt:lpstr>Objectives</vt:lpstr>
      <vt:lpstr>General characteristics Spirochetes</vt:lpstr>
      <vt:lpstr>PowerPoint Presentation</vt:lpstr>
      <vt:lpstr>Classification of Spirochetes</vt:lpstr>
      <vt:lpstr>Treponema pallidium</vt:lpstr>
      <vt:lpstr>Stages of venereal syphilis</vt:lpstr>
      <vt:lpstr>Stages of venereal syphilis</vt:lpstr>
      <vt:lpstr>Stages of venereal syphilis</vt:lpstr>
      <vt:lpstr>Stages of venereal syphilis</vt:lpstr>
      <vt:lpstr>Stages of venereal syphilis</vt:lpstr>
      <vt:lpstr>Congenital syphilis</vt:lpstr>
      <vt:lpstr>Immunity of syphilis</vt:lpstr>
      <vt:lpstr>Diagnosis of Syphilis</vt:lpstr>
      <vt:lpstr>Serological Tests of Syphilis</vt:lpstr>
      <vt:lpstr>Serological Tests of Syphilis</vt:lpstr>
      <vt:lpstr>Serological Tests of Syphilis</vt:lpstr>
      <vt:lpstr>Prevention, Control &amp; Treatment</vt:lpstr>
      <vt:lpstr>Non-venereal Treponema</vt:lpstr>
      <vt:lpstr>Borrelia causing diseases</vt:lpstr>
      <vt:lpstr>Main differences between the two types of relapsing fever</vt:lpstr>
    </vt:vector>
  </TitlesOfParts>
  <Company>King Saud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Objectives</dc:title>
  <dc:creator>User</dc:creator>
  <cp:lastModifiedBy>user</cp:lastModifiedBy>
  <cp:revision>24</cp:revision>
  <dcterms:created xsi:type="dcterms:W3CDTF">2016-04-03T08:34:27Z</dcterms:created>
  <dcterms:modified xsi:type="dcterms:W3CDTF">2016-04-26T07:03:05Z</dcterms:modified>
</cp:coreProperties>
</file>