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6670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 smtClean="0">
                <a:solidFill>
                  <a:srgbClr val="FF0000"/>
                </a:solidFill>
              </a:rPr>
              <a:t>براءات</a:t>
            </a:r>
            <a:endParaRPr lang="en-US" sz="6000" i="1" dirty="0" smtClean="0">
              <a:solidFill>
                <a:srgbClr val="FF0000"/>
              </a:solidFill>
            </a:endParaRPr>
          </a:p>
          <a:p>
            <a:pPr rtl="1"/>
            <a:r>
              <a:rPr lang="ar-SA" sz="8800" i="1" dirty="0" smtClean="0">
                <a:solidFill>
                  <a:srgbClr val="FF0000"/>
                </a:solidFill>
              </a:rPr>
              <a:t>الاختــراع</a:t>
            </a:r>
            <a:endParaRPr 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304800"/>
            <a:ext cx="8229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lvl="0" indent="-109538" algn="just">
              <a:buFont typeface="Arial" pitchFamily="34" charset="0"/>
              <a:buChar char="•"/>
            </a:pPr>
            <a:r>
              <a:rPr lang="en-US" b="1" dirty="0"/>
              <a:t>Silver Nanoparticles-Synthesis and Application </a:t>
            </a:r>
          </a:p>
          <a:p>
            <a:pPr lvl="0" algn="just"/>
            <a:r>
              <a:rPr lang="en-US" dirty="0"/>
              <a:t>      </a:t>
            </a:r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/>
              <a:t>Rafiq</a:t>
            </a:r>
            <a:r>
              <a:rPr lang="en-US" dirty="0"/>
              <a:t> H. </a:t>
            </a:r>
            <a:r>
              <a:rPr lang="en-US" dirty="0" err="1"/>
              <a:t>Siddiqui</a:t>
            </a:r>
            <a:endParaRPr lang="en-US" dirty="0"/>
          </a:p>
          <a:p>
            <a:pPr lvl="0" algn="just"/>
            <a:r>
              <a:rPr lang="en-US" dirty="0"/>
              <a:t>      </a:t>
            </a:r>
            <a:r>
              <a:rPr lang="en-US" dirty="0" err="1" smtClean="0"/>
              <a:t>AbdulrAhman</a:t>
            </a:r>
            <a:r>
              <a:rPr lang="en-US" dirty="0" smtClean="0"/>
              <a:t> </a:t>
            </a:r>
            <a:r>
              <a:rPr lang="en-US" dirty="0"/>
              <a:t>A. Alwarthan</a:t>
            </a:r>
          </a:p>
          <a:p>
            <a:pPr lvl="0" algn="just"/>
            <a:r>
              <a:rPr lang="en-US" dirty="0"/>
              <a:t>      </a:t>
            </a:r>
            <a:r>
              <a:rPr lang="en-US" dirty="0" err="1" smtClean="0"/>
              <a:t>Sayed</a:t>
            </a:r>
            <a:r>
              <a:rPr lang="en-US" dirty="0" smtClean="0"/>
              <a:t> </a:t>
            </a:r>
            <a:r>
              <a:rPr lang="en-US" dirty="0"/>
              <a:t>F. </a:t>
            </a:r>
            <a:r>
              <a:rPr lang="en-US" dirty="0" err="1" smtClean="0"/>
              <a:t>Adil</a:t>
            </a:r>
            <a:endParaRPr lang="en-US" dirty="0" smtClean="0"/>
          </a:p>
          <a:p>
            <a:pPr algn="just"/>
            <a:endParaRPr lang="en-US" dirty="0"/>
          </a:p>
          <a:p>
            <a:pPr marL="109538" lvl="0" indent="-109538" algn="just">
              <a:buFont typeface="Arial" pitchFamily="34" charset="0"/>
              <a:buChar char="•"/>
            </a:pPr>
            <a:r>
              <a:rPr lang="en-US" b="1" dirty="0"/>
              <a:t>Green Synthesis Methods of Nanoparticles of Various Metals with Wide Ranging Application</a:t>
            </a:r>
          </a:p>
          <a:p>
            <a:pPr lvl="0" algn="just"/>
            <a:r>
              <a:rPr lang="en-US" dirty="0"/>
              <a:t>      </a:t>
            </a:r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/>
              <a:t>Rafiq</a:t>
            </a:r>
            <a:r>
              <a:rPr lang="en-US" dirty="0"/>
              <a:t> H. </a:t>
            </a:r>
            <a:r>
              <a:rPr lang="en-US" dirty="0" err="1"/>
              <a:t>Siddiqui</a:t>
            </a:r>
            <a:endParaRPr lang="en-US" dirty="0"/>
          </a:p>
          <a:p>
            <a:pPr lvl="0" algn="just"/>
            <a:r>
              <a:rPr lang="en-US" dirty="0"/>
              <a:t>      </a:t>
            </a:r>
            <a:r>
              <a:rPr lang="en-US" dirty="0" smtClean="0"/>
              <a:t>Abdulrahman </a:t>
            </a:r>
            <a:r>
              <a:rPr lang="en-US" dirty="0"/>
              <a:t>A. </a:t>
            </a:r>
            <a:r>
              <a:rPr lang="en-US" dirty="0" smtClean="0"/>
              <a:t>Alwarthan</a:t>
            </a:r>
          </a:p>
          <a:p>
            <a:pPr algn="just"/>
            <a:endParaRPr lang="en-US" dirty="0"/>
          </a:p>
          <a:p>
            <a:pPr marL="109538" indent="-109538" algn="just">
              <a:buFont typeface="Arial" pitchFamily="34" charset="0"/>
              <a:buChar char="•"/>
            </a:pPr>
            <a:r>
              <a:rPr lang="en-US" b="1" dirty="0"/>
              <a:t>Sample and flow splitter for micro and nano LC, Liquid Chromatography </a:t>
            </a:r>
            <a:r>
              <a:rPr lang="en-US" b="1" dirty="0" smtClean="0"/>
              <a:t>Device</a:t>
            </a:r>
          </a:p>
          <a:p>
            <a:pPr algn="just"/>
            <a:r>
              <a:rPr lang="en-US" dirty="0" smtClean="0"/>
              <a:t>      Abdulrahman Alwarthan</a:t>
            </a:r>
          </a:p>
          <a:p>
            <a:pPr algn="just"/>
            <a:r>
              <a:rPr lang="en-US" dirty="0"/>
              <a:t> </a:t>
            </a:r>
            <a:r>
              <a:rPr lang="en-US" dirty="0" smtClean="0"/>
              <a:t>     A</a:t>
            </a:r>
            <a:r>
              <a:rPr lang="en-US" dirty="0"/>
              <a:t>. </a:t>
            </a:r>
            <a:r>
              <a:rPr lang="en-GB" dirty="0"/>
              <a:t>Yacine </a:t>
            </a:r>
            <a:r>
              <a:rPr lang="en-GB" dirty="0" smtClean="0"/>
              <a:t>Badjah-Hadj-Ahmed</a:t>
            </a:r>
            <a:r>
              <a:rPr lang="en-US" dirty="0" smtClean="0"/>
              <a:t> </a:t>
            </a:r>
          </a:p>
          <a:p>
            <a:pPr algn="just"/>
            <a:r>
              <a:rPr lang="en-US" dirty="0"/>
              <a:t> </a:t>
            </a:r>
            <a:r>
              <a:rPr lang="en-US" dirty="0" smtClean="0"/>
              <a:t>     Zeid </a:t>
            </a:r>
            <a:r>
              <a:rPr lang="en-US" dirty="0"/>
              <a:t>A. </a:t>
            </a:r>
            <a:r>
              <a:rPr lang="en-US" dirty="0" smtClean="0"/>
              <a:t>Al-Othman</a:t>
            </a:r>
          </a:p>
          <a:p>
            <a:pPr algn="just"/>
            <a:r>
              <a:rPr lang="en-US" dirty="0"/>
              <a:t> </a:t>
            </a:r>
            <a:r>
              <a:rPr lang="en-US" dirty="0" smtClean="0"/>
              <a:t>     Ahmad </a:t>
            </a:r>
            <a:r>
              <a:rPr lang="en-US" dirty="0"/>
              <a:t>Aqel</a:t>
            </a: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695</TotalTime>
  <Words>76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3028-3d-cubes-powerpoint-template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18</cp:revision>
  <dcterms:created xsi:type="dcterms:W3CDTF">2016-12-13T19:01:15Z</dcterms:created>
  <dcterms:modified xsi:type="dcterms:W3CDTF">2016-12-19T03:13:42Z</dcterms:modified>
</cp:coreProperties>
</file>