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6670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6000" i="1" dirty="0" smtClean="0">
                <a:solidFill>
                  <a:srgbClr val="FF0000"/>
                </a:solidFill>
              </a:rPr>
              <a:t>البيانـات</a:t>
            </a:r>
            <a:endParaRPr lang="en-US" sz="6000" i="1" dirty="0" smtClean="0">
              <a:solidFill>
                <a:srgbClr val="FF0000"/>
              </a:solidFill>
            </a:endParaRPr>
          </a:p>
          <a:p>
            <a:pPr rtl="1"/>
            <a:r>
              <a:rPr lang="ar-SA" sz="8000" i="1" dirty="0" smtClean="0">
                <a:solidFill>
                  <a:srgbClr val="FF0000"/>
                </a:solidFill>
              </a:rPr>
              <a:t> الشخصيـة</a:t>
            </a:r>
            <a:endParaRPr lang="en-US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ownloads\Alwarthan presentation\Ready\New Bitmap Image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02" y="228600"/>
            <a:ext cx="1880098" cy="1905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239026"/>
              </p:ext>
            </p:extLst>
          </p:nvPr>
        </p:nvGraphicFramePr>
        <p:xfrm>
          <a:off x="228600" y="914397"/>
          <a:ext cx="8610600" cy="51054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34200"/>
                <a:gridCol w="1676400"/>
              </a:tblGrid>
              <a:tr h="451498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dirty="0" smtClean="0">
                          <a:latin typeface="Arial" pitchFamily="34" charset="0"/>
                          <a:cs typeface="Arial" pitchFamily="34" charset="0"/>
                        </a:rPr>
                        <a:t>عبد الرحمن بن عبد الله الورثان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الاسم:</a:t>
                      </a:r>
                      <a:r>
                        <a:rPr lang="ar-SA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1498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أستاذ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المرتبة العلمية: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1498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10  رجب  1371هـ</a:t>
                      </a:r>
                      <a:endParaRPr lang="en-US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تاريخ الميلاد:</a:t>
                      </a:r>
                      <a:r>
                        <a:rPr lang="ar-SA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1498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قسم الكيمياء </a:t>
                      </a:r>
                      <a:r>
                        <a:rPr lang="en-US" sz="2000" b="0" dirty="0" smtClean="0">
                          <a:latin typeface="Arial" pitchFamily="34" charset="0"/>
                          <a:cs typeface="Arial" pitchFamily="34" charset="0"/>
                        </a:rPr>
                        <a:t>–</a:t>
                      </a:r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 كلية العلوم </a:t>
                      </a:r>
                      <a:r>
                        <a:rPr lang="en-US" sz="2000" b="0" dirty="0" smtClean="0">
                          <a:latin typeface="Arial" pitchFamily="34" charset="0"/>
                          <a:cs typeface="Arial" pitchFamily="34" charset="0"/>
                        </a:rPr>
                        <a:t>–</a:t>
                      </a:r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 جامعة الملك سعود – الرياض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جهة العمل:</a:t>
                      </a:r>
                      <a:r>
                        <a:rPr lang="ar-SA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1498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كيمياء تحليلية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التخصص العام:</a:t>
                      </a:r>
                      <a:r>
                        <a:rPr lang="ar-SA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1498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التحليل الآلي للمواد الغذائية والتركيبات الصيدلانية والعناصر ذات التراكيب الضئيلة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التخصص الدقيق:</a:t>
                      </a:r>
                      <a:r>
                        <a:rPr lang="ar-SA" sz="20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93418">
                <a:tc>
                  <a:txBody>
                    <a:bodyPr/>
                    <a:lstStyle/>
                    <a:p>
                      <a:pPr algn="just" rtl="1"/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قسم الكيمياء </a:t>
                      </a:r>
                      <a:r>
                        <a:rPr lang="en-US" sz="2000" b="0" dirty="0" smtClean="0">
                          <a:latin typeface="Arial" pitchFamily="34" charset="0"/>
                          <a:cs typeface="Arial" pitchFamily="34" charset="0"/>
                        </a:rPr>
                        <a:t>–</a:t>
                      </a:r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 كلية العلوم </a:t>
                      </a:r>
                      <a:r>
                        <a:rPr lang="en-US" sz="2000" b="0" dirty="0" smtClean="0">
                          <a:latin typeface="Arial" pitchFamily="34" charset="0"/>
                          <a:cs typeface="Arial" pitchFamily="34" charset="0"/>
                        </a:rPr>
                        <a:t>–</a:t>
                      </a:r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 جامعة الملك سعود</a:t>
                      </a:r>
                    </a:p>
                    <a:p>
                      <a:pPr algn="just" rtl="1"/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الرياض 11451  ص. ب. 2455</a:t>
                      </a:r>
                      <a:endParaRPr lang="en-US" sz="20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 rtl="1"/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المملكة العربية السعودية </a:t>
                      </a:r>
                      <a:endParaRPr lang="en-US" sz="20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 rtl="1"/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تلفون منزل 4683503، مكتب 4676005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العنوان: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1498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متزوج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الحالة الاجتماعية: 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1498">
                <a:tc>
                  <a:txBody>
                    <a:bodyPr/>
                    <a:lstStyle/>
                    <a:p>
                      <a:pPr algn="r" rtl="1"/>
                      <a:r>
                        <a:rPr lang="ar-SA" sz="2000" b="0" dirty="0" smtClean="0">
                          <a:latin typeface="Arial" pitchFamily="34" charset="0"/>
                          <a:cs typeface="Arial" pitchFamily="34" charset="0"/>
                        </a:rPr>
                        <a:t>سعودي</a:t>
                      </a:r>
                      <a:endParaRPr lang="en-US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2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الجنسية: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684</TotalTime>
  <Words>87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3028-3d-cubes-powerpoint-template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14</cp:revision>
  <dcterms:created xsi:type="dcterms:W3CDTF">2016-12-13T19:01:15Z</dcterms:created>
  <dcterms:modified xsi:type="dcterms:W3CDTF">2016-12-18T16:43:50Z</dcterms:modified>
</cp:coreProperties>
</file>