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-point-templates.com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86200" y="2362200"/>
            <a:ext cx="5105400" cy="1066800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3429000"/>
            <a:ext cx="49530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2849092"/>
            <a:ext cx="1951712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295400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464598"/>
            <a:ext cx="6710784" cy="4275740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>
              <a:lumMod val="85000"/>
              <a:lumOff val="1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276600" y="2438400"/>
            <a:ext cx="5867400" cy="10667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baseline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New Tai Lue" pitchFamily="34" charset="0"/>
                <a:ea typeface="Microsoft Himalaya" pitchFamily="2" charset="0"/>
                <a:cs typeface="Microsoft New Tai Lue" pitchFamily="34" charset="0"/>
              </a:defRPr>
            </a:lvl1pPr>
          </a:lstStyle>
          <a:p>
            <a:pPr rtl="1"/>
            <a:r>
              <a:rPr lang="ar-SA" sz="9600" i="1" dirty="0" smtClean="0">
                <a:solidFill>
                  <a:srgbClr val="FF0000"/>
                </a:solidFill>
              </a:rPr>
              <a:t>العمل</a:t>
            </a:r>
          </a:p>
          <a:p>
            <a:pPr rtl="1"/>
            <a:r>
              <a:rPr lang="ar-SA" sz="6600" i="1" dirty="0" smtClean="0">
                <a:solidFill>
                  <a:srgbClr val="FF0000"/>
                </a:solidFill>
              </a:rPr>
              <a:t> </a:t>
            </a:r>
            <a:r>
              <a:rPr lang="ar-SA" sz="6600" i="1" dirty="0">
                <a:solidFill>
                  <a:srgbClr val="FF0000"/>
                </a:solidFill>
              </a:rPr>
              <a:t>في مجال التحكيم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69812"/>
            <a:ext cx="8686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indent="-177800" algn="just" rtl="1">
              <a:buFont typeface="Arial" pitchFamily="34" charset="0"/>
              <a:buChar char="•"/>
            </a:pPr>
            <a:r>
              <a:rPr lang="ar-SA" sz="2200" dirty="0" smtClean="0">
                <a:latin typeface="Arial" pitchFamily="34" charset="0"/>
                <a:cs typeface="Arial" pitchFamily="34" charset="0"/>
              </a:rPr>
              <a:t>حكم </a:t>
            </a:r>
            <a:r>
              <a:rPr lang="ar-SA" sz="2200" dirty="0">
                <a:latin typeface="Arial" pitchFamily="34" charset="0"/>
                <a:cs typeface="Arial" pitchFamily="34" charset="0"/>
              </a:rPr>
              <a:t>متعاون مع مجلة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Analytica Chimica Acta </a:t>
            </a:r>
            <a:r>
              <a:rPr lang="ar-SA" sz="2200" dirty="0">
                <a:latin typeface="Arial" pitchFamily="34" charset="0"/>
                <a:cs typeface="Arial" pitchFamily="34" charset="0"/>
              </a:rPr>
              <a:t> وهي متخصصة في نشر الأبحاث في مجال الكيمياء التحليلية وتصدر في هولندا وواسعة الانتشار دولياً.</a:t>
            </a:r>
            <a:endParaRPr lang="en-US" sz="2200" dirty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endParaRPr lang="ar-SA" sz="2000" dirty="0" smtClean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r>
              <a:rPr lang="ar-SA" sz="2200" dirty="0" smtClean="0">
                <a:latin typeface="Arial" pitchFamily="34" charset="0"/>
                <a:cs typeface="Arial" pitchFamily="34" charset="0"/>
              </a:rPr>
              <a:t>محكم </a:t>
            </a:r>
            <a:r>
              <a:rPr lang="ar-SA" sz="2200" dirty="0">
                <a:latin typeface="Arial" pitchFamily="34" charset="0"/>
                <a:cs typeface="Arial" pitchFamily="34" charset="0"/>
              </a:rPr>
              <a:t>متعاون مع مجلة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Analytical Chemistry </a:t>
            </a:r>
            <a:r>
              <a:rPr lang="ar-SA" sz="2200" dirty="0">
                <a:latin typeface="Arial" pitchFamily="34" charset="0"/>
                <a:cs typeface="Arial" pitchFamily="34" charset="0"/>
              </a:rPr>
              <a:t> وهي متخصصة في نشر الأبحاث في مجال الكيمياء التحليلية وتصدر في الولايات المتحدة الأمريكية وواسعة الانتشار دولياً.</a:t>
            </a:r>
            <a:endParaRPr lang="en-US" sz="2200" dirty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endParaRPr lang="ar-SA" sz="2000" dirty="0" smtClean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r>
              <a:rPr lang="ar-SA" sz="2200" dirty="0" smtClean="0">
                <a:latin typeface="Arial" pitchFamily="34" charset="0"/>
                <a:cs typeface="Arial" pitchFamily="34" charset="0"/>
              </a:rPr>
              <a:t>محكم </a:t>
            </a:r>
            <a:r>
              <a:rPr lang="ar-SA" sz="2200" dirty="0">
                <a:latin typeface="Arial" pitchFamily="34" charset="0"/>
                <a:cs typeface="Arial" pitchFamily="34" charset="0"/>
              </a:rPr>
              <a:t>متعاون مع مجلة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Talanta </a:t>
            </a:r>
            <a:r>
              <a:rPr lang="ar-SA" sz="2200" dirty="0">
                <a:latin typeface="Arial" pitchFamily="34" charset="0"/>
                <a:cs typeface="Arial" pitchFamily="34" charset="0"/>
              </a:rPr>
              <a:t> وهي متخصصة في نشر الأبحاث في مجال الكيمياء التحليلية وتصدر في المملكة المتحدة وواسعة الانتشار دولياً.</a:t>
            </a:r>
            <a:endParaRPr lang="en-US" sz="2200" dirty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endParaRPr lang="ar-SA" sz="2000" dirty="0" smtClean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r>
              <a:rPr lang="ar-SA" sz="2200" dirty="0" smtClean="0">
                <a:latin typeface="Arial" pitchFamily="34" charset="0"/>
                <a:cs typeface="Arial" pitchFamily="34" charset="0"/>
              </a:rPr>
              <a:t>القيام </a:t>
            </a:r>
            <a:r>
              <a:rPr lang="ar-SA" sz="2200" dirty="0">
                <a:latin typeface="Arial" pitchFamily="34" charset="0"/>
                <a:cs typeface="Arial" pitchFamily="34" charset="0"/>
              </a:rPr>
              <a:t>بتحكيم بعض البحوث التي قدمت لبرنامج البحوث بجامعة الملك عبد العزيز وذلك للحصول على دعم مالي.</a:t>
            </a:r>
            <a:endParaRPr lang="en-US" sz="2200" dirty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endParaRPr lang="ar-SA" sz="2000" dirty="0" smtClean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r>
              <a:rPr lang="ar-SA" sz="2200" dirty="0" smtClean="0">
                <a:latin typeface="Arial" pitchFamily="34" charset="0"/>
                <a:cs typeface="Arial" pitchFamily="34" charset="0"/>
              </a:rPr>
              <a:t>محكم </a:t>
            </a:r>
            <a:r>
              <a:rPr lang="ar-SA" sz="2200" dirty="0">
                <a:latin typeface="Arial" pitchFamily="34" charset="0"/>
                <a:cs typeface="Arial" pitchFamily="34" charset="0"/>
              </a:rPr>
              <a:t>متعاون مع إدارة برامج المنح في مدينة الملك عبد العزيز للعلوم والتقنية وذلك لتحكيم الأبحاث التي تقدم للبرنامج من أجل الحصول على دعم مالي.</a:t>
            </a: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60360"/>
            <a:ext cx="8839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indent="-177800" algn="just" rtl="1">
              <a:buFont typeface="Arial" pitchFamily="34" charset="0"/>
              <a:buChar char="•"/>
            </a:pPr>
            <a:r>
              <a:rPr lang="ar-SA" sz="2200" dirty="0">
                <a:latin typeface="Arial" pitchFamily="34" charset="0"/>
                <a:cs typeface="Arial" pitchFamily="34" charset="0"/>
              </a:rPr>
              <a:t>القيام بتحكيم إنتاج علمي من أجل الترقي في بعض المؤسسات الأكاديمية في دول مجلس التعاون الخليجي وكذلك المملكة العربية السعودية.</a:t>
            </a:r>
            <a:endParaRPr lang="en-US" sz="2200" dirty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endParaRPr lang="ar-SA" dirty="0" smtClean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r>
              <a:rPr lang="ar-SA" sz="2200" dirty="0" smtClean="0">
                <a:latin typeface="Arial" pitchFamily="34" charset="0"/>
                <a:cs typeface="Arial" pitchFamily="34" charset="0"/>
              </a:rPr>
              <a:t>القيام </a:t>
            </a:r>
            <a:r>
              <a:rPr lang="ar-SA" sz="2200" dirty="0">
                <a:latin typeface="Arial" pitchFamily="34" charset="0"/>
                <a:cs typeface="Arial" pitchFamily="34" charset="0"/>
              </a:rPr>
              <a:t>بتحكيم بعض البحوث لعمادة البحث العلمي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–</a:t>
            </a:r>
            <a:r>
              <a:rPr lang="ar-SA" sz="2200" dirty="0">
                <a:latin typeface="Arial" pitchFamily="34" charset="0"/>
                <a:cs typeface="Arial" pitchFamily="34" charset="0"/>
              </a:rPr>
              <a:t> الجامعة الأردنية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–</a:t>
            </a:r>
            <a:r>
              <a:rPr lang="ar-SA" sz="2200" dirty="0">
                <a:latin typeface="Arial" pitchFamily="34" charset="0"/>
                <a:cs typeface="Arial" pitchFamily="34" charset="0"/>
              </a:rPr>
              <a:t> عمان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–</a:t>
            </a:r>
            <a:r>
              <a:rPr lang="ar-SA" sz="2200" dirty="0">
                <a:latin typeface="Arial" pitchFamily="34" charset="0"/>
                <a:cs typeface="Arial" pitchFamily="34" charset="0"/>
              </a:rPr>
              <a:t> الأردن.</a:t>
            </a:r>
            <a:endParaRPr lang="en-US" sz="2200" dirty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endParaRPr lang="ar-SA" dirty="0" smtClean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r>
              <a:rPr lang="ar-SA" sz="2200" dirty="0" smtClean="0">
                <a:latin typeface="Arial" pitchFamily="34" charset="0"/>
                <a:cs typeface="Arial" pitchFamily="34" charset="0"/>
              </a:rPr>
              <a:t>متعاون </a:t>
            </a:r>
            <a:r>
              <a:rPr lang="ar-SA" sz="2200" dirty="0">
                <a:latin typeface="Arial" pitchFamily="34" charset="0"/>
                <a:cs typeface="Arial" pitchFamily="34" charset="0"/>
              </a:rPr>
              <a:t>مع الإدارة العامة لبراءات الأختراع بمدينة الملك عبد العزيز للعلوم والتقنية بشأن التأكيد من جودة صياغة طلبات براءات الأختراع المقدمة إليها باللغة العربية ومن مطابقتها للصياغة المقابلة لها باللغة الإنجليزية.</a:t>
            </a:r>
            <a:endParaRPr lang="en-US" sz="2200" dirty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endParaRPr lang="ar-SA" dirty="0" smtClean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r>
              <a:rPr lang="ar-SA" sz="2200" dirty="0" smtClean="0">
                <a:latin typeface="Arial" pitchFamily="34" charset="0"/>
                <a:cs typeface="Arial" pitchFamily="34" charset="0"/>
              </a:rPr>
              <a:t>القيام </a:t>
            </a:r>
            <a:r>
              <a:rPr lang="ar-SA" sz="2200" dirty="0">
                <a:latin typeface="Arial" pitchFamily="34" charset="0"/>
                <a:cs typeface="Arial" pitchFamily="34" charset="0"/>
              </a:rPr>
              <a:t>بتحكيم إنتاج علمي من أجل الترقي – جامعة مؤته – الكرك – الأردن.</a:t>
            </a:r>
            <a:endParaRPr lang="en-US" sz="2200" dirty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endParaRPr lang="ar-SA" dirty="0" smtClean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r>
              <a:rPr lang="ar-SA" sz="2200" dirty="0" smtClean="0">
                <a:latin typeface="Arial" pitchFamily="34" charset="0"/>
                <a:cs typeface="Arial" pitchFamily="34" charset="0"/>
              </a:rPr>
              <a:t>محكم </a:t>
            </a:r>
            <a:r>
              <a:rPr lang="ar-SA" sz="2200" dirty="0">
                <a:latin typeface="Arial" pitchFamily="34" charset="0"/>
                <a:cs typeface="Arial" pitchFamily="34" charset="0"/>
              </a:rPr>
              <a:t>متعاون مع مركز البحوث والدراسات – كلية الملك فهد الأمنية – وزارة الداخلية.</a:t>
            </a:r>
            <a:endParaRPr lang="en-US" sz="2200" dirty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endParaRPr lang="ar-SA" dirty="0" smtClean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r>
              <a:rPr lang="ar-SA" sz="2200" dirty="0" smtClean="0">
                <a:latin typeface="Arial" pitchFamily="34" charset="0"/>
                <a:cs typeface="Arial" pitchFamily="34" charset="0"/>
              </a:rPr>
              <a:t>محكم </a:t>
            </a:r>
            <a:r>
              <a:rPr lang="ar-SA" sz="2200" dirty="0">
                <a:latin typeface="Arial" pitchFamily="34" charset="0"/>
                <a:cs typeface="Arial" pitchFamily="34" charset="0"/>
              </a:rPr>
              <a:t>متعاون مع المجلس العلمي – جامعة الملك فيصل – تحكيم إنتاج علمي من أجل </a:t>
            </a:r>
            <a:r>
              <a:rPr lang="ar-SA" sz="2200" dirty="0" smtClean="0">
                <a:latin typeface="Arial" pitchFamily="34" charset="0"/>
                <a:cs typeface="Arial" pitchFamily="34" charset="0"/>
              </a:rPr>
              <a:t>الترقي. </a:t>
            </a: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663308"/>
      </p:ext>
    </p:extLst>
  </p:cSld>
  <p:clrMapOvr>
    <a:masterClrMapping/>
  </p:clrMapOvr>
</p:sld>
</file>

<file path=ppt/theme/theme1.xml><?xml version="1.0" encoding="utf-8"?>
<a:theme xmlns:a="http://schemas.openxmlformats.org/drawingml/2006/main" name="3028-3d-cubes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3028-3d-cubes-powerpoint-template.potx" id="{31EC4B10-1AC8-4272-9787-5C7F5B142AAC}" vid="{C9938D3F-E61D-44C8-8929-DB1180B8F92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3028-3d-cubes-powerpoint-template</Template>
  <TotalTime>700</TotalTime>
  <Words>233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3028-3d-cubes-powerpoint-template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19</cp:revision>
  <dcterms:created xsi:type="dcterms:W3CDTF">2016-12-13T19:01:15Z</dcterms:created>
  <dcterms:modified xsi:type="dcterms:W3CDTF">2016-12-20T08:45:21Z</dcterms:modified>
</cp:coreProperties>
</file>