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514600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المِنـــــح</a:t>
            </a:r>
            <a:endParaRPr lang="en-US" sz="96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12845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400" dirty="0">
                <a:latin typeface="Arial" pitchFamily="34" charset="0"/>
                <a:cs typeface="Arial" pitchFamily="34" charset="0"/>
              </a:rPr>
              <a:t>بعثة من الجامعة للحصول على درجة الماجستير والدكتوراه.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منحة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من المنظمة الإسلامية للتربية والعلوم والثقافة بمقدار 17000 دولار لتدعيم بحث مقدم لهم لمدة سنتين.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منحة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من الجمعية الملكية للكيميائيين (مقرها بريطانيا) بمقدار 500 جنية إسترليني لتدعيم بحث مقدم لهم لمدة سنة خلال عام 1994م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lvl="0" indent="-342900" algn="just" rtl="1"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400" dirty="0">
                <a:latin typeface="Arial" pitchFamily="34" charset="0"/>
                <a:cs typeface="Arial" pitchFamily="34" charset="0"/>
              </a:rPr>
              <a:t>منحة من مدينة الملك عبد العزيز للعلوم والتقنية بمقدار 43000 ريال وذلك لتدعيم مشروع بحث لطالبة الدكتوراه نوال بنت أحمد العرفج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557748"/>
            <a:ext cx="8686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rtl="1">
              <a:buFont typeface="Arial" pitchFamily="34" charset="0"/>
              <a:buChar char="•"/>
            </a:pPr>
            <a:r>
              <a:rPr lang="ar-SA" sz="2400" dirty="0">
                <a:latin typeface="Arial" pitchFamily="34" charset="0"/>
                <a:cs typeface="Arial" pitchFamily="34" charset="0"/>
              </a:rPr>
              <a:t>منحة من الشركة السعودية للصناعات الأساسية (سابك) بمقدار 50.000 ريال وذلك لتدعيم مشروع بحث طالب الماجستير / محمد بن عبدالعزيز الشدوخي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lvl="0" indent="-285750" algn="just" rtl="1">
              <a:buFont typeface="Arial" pitchFamily="34" charset="0"/>
              <a:buChar char="•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285750" lvl="0" indent="-285750" algn="just" rtl="1">
              <a:buFont typeface="Arial" pitchFamily="34" charset="0"/>
              <a:buChar char="•"/>
            </a:pPr>
            <a:r>
              <a:rPr lang="ar-SA" sz="2400" dirty="0">
                <a:latin typeface="Arial" pitchFamily="34" charset="0"/>
                <a:cs typeface="Arial" pitchFamily="34" charset="0"/>
              </a:rPr>
              <a:t>منحة من جامعة الملك سعود بمقدار (500,000) خمسمائة ألف دولار وذلك لتدعيم مشروع بحث مشترك مع الدكتور / إسحاق خان من معهد إلينوى التقني – شيكاغو – الينوى – </a:t>
            </a:r>
            <a:r>
              <a:rPr lang="ar-SA" sz="2400" dirty="0" smtClean="0">
                <a:latin typeface="Arial" pitchFamily="34" charset="0"/>
                <a:cs typeface="Arial" pitchFamily="34" charset="0"/>
              </a:rPr>
              <a:t>أمريكا،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ولمدة عامين.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285750" indent="-285750" algn="just" rtl="1">
              <a:buFont typeface="Arial" pitchFamily="34" charset="0"/>
              <a:buChar char="•"/>
            </a:pPr>
            <a:endParaRPr lang="ar-SA" sz="2400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 rtl="1">
              <a:buFont typeface="Arial" pitchFamily="34" charset="0"/>
              <a:buChar char="•"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منحة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من جامعة الملك سعود بمقدار (300,000) ثلاثمائة ألف دولار وذلك لتدعيم مشروع بحث مشترك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>
                <a:latin typeface="Arial" pitchFamily="34" charset="0"/>
                <a:cs typeface="Arial" pitchFamily="34" charset="0"/>
              </a:rPr>
              <a:t>مع الدكتور / ليا جيانج من معهد الكيمياء التابع لأكاديمية العلوم الصينية بكين- الصين – ولمدة عامين.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788818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698</TotalTime>
  <Words>167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3028-3d-cubes-powerpoint-template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19</cp:revision>
  <dcterms:created xsi:type="dcterms:W3CDTF">2016-12-13T19:01:15Z</dcterms:created>
  <dcterms:modified xsi:type="dcterms:W3CDTF">2016-12-20T08:37:24Z</dcterms:modified>
</cp:coreProperties>
</file>