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12/20/2016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-point-templates.com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86200" y="2362200"/>
            <a:ext cx="5105400" cy="1066800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3429000"/>
            <a:ext cx="49530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2849092"/>
            <a:ext cx="1951712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295400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464598"/>
            <a:ext cx="6710784" cy="4275740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>
              <a:lumMod val="85000"/>
              <a:lumOff val="1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276600" y="2819401"/>
            <a:ext cx="5867400" cy="10667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New Tai Lue" pitchFamily="34" charset="0"/>
                <a:ea typeface="Microsoft Himalaya" pitchFamily="2" charset="0"/>
                <a:cs typeface="Microsoft New Tai Lue" pitchFamily="34" charset="0"/>
              </a:defRPr>
            </a:lvl1pPr>
          </a:lstStyle>
          <a:p>
            <a:pPr rtl="1"/>
            <a:r>
              <a:rPr lang="ar-SA" sz="6000" i="1" dirty="0" smtClean="0">
                <a:solidFill>
                  <a:srgbClr val="FF0000"/>
                </a:solidFill>
              </a:rPr>
              <a:t>المناصب</a:t>
            </a:r>
            <a:endParaRPr lang="en-US" sz="6000" i="1" dirty="0" smtClean="0">
              <a:solidFill>
                <a:srgbClr val="FF0000"/>
              </a:solidFill>
            </a:endParaRPr>
          </a:p>
          <a:p>
            <a:pPr rtl="1"/>
            <a:r>
              <a:rPr lang="ar-SA" sz="9600" i="1" dirty="0" smtClean="0">
                <a:solidFill>
                  <a:srgbClr val="FF0000"/>
                </a:solidFill>
              </a:rPr>
              <a:t>الاداريـــــة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838200"/>
            <a:ext cx="8382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 rtl="1">
              <a:buFont typeface="Arial" pitchFamily="34" charset="0"/>
              <a:buChar char="•"/>
            </a:pPr>
            <a:r>
              <a:rPr lang="ar-SA" sz="2800" dirty="0">
                <a:latin typeface="Arial" pitchFamily="34" charset="0"/>
                <a:cs typeface="Arial" pitchFamily="34" charset="0"/>
              </a:rPr>
              <a:t>مدير مركز البحوث  بكلية العلوم خلال الفترة من 14/6/1418هـ-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  </a:t>
            </a:r>
            <a:r>
              <a:rPr lang="ar-SA" sz="2800" dirty="0">
                <a:latin typeface="Arial" pitchFamily="34" charset="0"/>
                <a:cs typeface="Arial" pitchFamily="34" charset="0"/>
              </a:rPr>
              <a:t> 9/2/1424هـ 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457200" lvl="0" indent="-457200" algn="just" rtl="1">
              <a:buFont typeface="Arial" pitchFamily="34" charset="0"/>
              <a:buChar char="•"/>
            </a:pPr>
            <a:endParaRPr lang="ar-SA" sz="2800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 algn="just" rtl="1">
              <a:buFont typeface="Arial" pitchFamily="34" charset="0"/>
              <a:buChar char="•"/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رئيس </a:t>
            </a:r>
            <a:r>
              <a:rPr lang="ar-SA" sz="2800" dirty="0">
                <a:latin typeface="Arial" pitchFamily="34" charset="0"/>
                <a:cs typeface="Arial" pitchFamily="34" charset="0"/>
              </a:rPr>
              <a:t>قسم الكيمياء بكلية العلوم من 25/12/1423هـ إلى 25/12/1425هـ.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marL="457200" indent="-457200" algn="just" rtl="1">
              <a:buFont typeface="Arial" pitchFamily="34" charset="0"/>
              <a:buChar char="•"/>
            </a:pPr>
            <a:endParaRPr lang="ar-SA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 rtl="1">
              <a:buFont typeface="Arial" pitchFamily="34" charset="0"/>
              <a:buChar char="•"/>
            </a:pPr>
            <a:r>
              <a:rPr lang="ar-SA" sz="2800" dirty="0" smtClean="0">
                <a:latin typeface="Arial" pitchFamily="34" charset="0"/>
                <a:cs typeface="Arial" pitchFamily="34" charset="0"/>
              </a:rPr>
              <a:t>عضو </a:t>
            </a:r>
            <a:r>
              <a:rPr lang="ar-SA" sz="2800" dirty="0">
                <a:latin typeface="Arial" pitchFamily="34" charset="0"/>
                <a:cs typeface="Arial" pitchFamily="34" charset="0"/>
              </a:rPr>
              <a:t>مجلس معهد الملك عبدالله لتقنية النانو من 1/1/1428هـ ، حتى حينه.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028-3d-cubes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3028-3d-cubes-powerpoint-template.potx" id="{31EC4B10-1AC8-4272-9787-5C7F5B142AAC}" vid="{C9938D3F-E61D-44C8-8929-DB1180B8F92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3028-3d-cubes-powerpoint-template</Template>
  <TotalTime>701</TotalTime>
  <Words>36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3028-3d-cubes-powerpoint-template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20</cp:revision>
  <dcterms:created xsi:type="dcterms:W3CDTF">2016-12-13T19:01:15Z</dcterms:created>
  <dcterms:modified xsi:type="dcterms:W3CDTF">2016-12-20T09:54:28Z</dcterms:modified>
</cp:coreProperties>
</file>