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8E00"/>
    <a:srgbClr val="DE7400"/>
    <a:srgbClr val="4E863A"/>
    <a:srgbClr val="6BA4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29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5B8DFF-3B96-41A0-9B28-6E55A2E48E01}" type="datetimeFigureOut">
              <a:rPr lang="en-US" smtClean="0"/>
              <a:t>12/20/2016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DAC6CA-E053-4EC7-B801-A64BBB9841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7176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free-power-point-templates.com/" TargetMode="Externa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886200" y="2362200"/>
            <a:ext cx="5105400" cy="1066800"/>
          </a:xfrm>
        </p:spPr>
        <p:txBody>
          <a:bodyPr>
            <a:normAutofit/>
          </a:bodyPr>
          <a:lstStyle>
            <a:lvl1pPr algn="ctr">
              <a:defRPr sz="440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dirty="0" smtClean="0"/>
              <a:t>Your Master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400" y="3429000"/>
            <a:ext cx="4953000" cy="9144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E:\websites\free-power-point-templates\2012\logos.png">
            <a:hlinkClick r:id="rId2"/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52600" y="2849092"/>
            <a:ext cx="1951712" cy="702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8130"/>
            <a:ext cx="8229600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1443835"/>
            <a:ext cx="8229600" cy="4525963"/>
          </a:xfrm>
        </p:spPr>
        <p:txBody>
          <a:bodyPr/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1295400"/>
            <a:ext cx="6710784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38400" y="2464598"/>
            <a:ext cx="6710784" cy="4275740"/>
          </a:xfrm>
        </p:spPr>
        <p:txBody>
          <a:bodyPr/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8130"/>
            <a:ext cx="8229600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43835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73697"/>
            <a:ext cx="4040188" cy="3798583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443835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073697"/>
            <a:ext cx="4041775" cy="3798583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>
              <a:lumMod val="85000"/>
              <a:lumOff val="1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Microsoft New Tai Lue" pitchFamily="34" charset="0"/>
          <a:ea typeface="Microsoft Himalaya" pitchFamily="2" charset="0"/>
          <a:cs typeface="Microsoft New Tai Lue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>
              <a:lumMod val="75000"/>
              <a:lumOff val="25000"/>
            </a:schemeClr>
          </a:solidFill>
          <a:latin typeface="Microsoft New Tai Lue" pitchFamily="34" charset="0"/>
          <a:ea typeface="+mn-ea"/>
          <a:cs typeface="Microsoft New Tai Lue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>
              <a:lumMod val="75000"/>
              <a:lumOff val="25000"/>
            </a:schemeClr>
          </a:solidFill>
          <a:latin typeface="Microsoft New Tai Lue" pitchFamily="34" charset="0"/>
          <a:ea typeface="+mn-ea"/>
          <a:cs typeface="Microsoft New Tai Lue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Microsoft New Tai Lue" pitchFamily="34" charset="0"/>
          <a:ea typeface="+mn-ea"/>
          <a:cs typeface="Microsoft New Tai Lue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>
              <a:lumMod val="75000"/>
              <a:lumOff val="25000"/>
            </a:schemeClr>
          </a:solidFill>
          <a:latin typeface="Microsoft New Tai Lue" pitchFamily="34" charset="0"/>
          <a:ea typeface="+mn-ea"/>
          <a:cs typeface="Microsoft New Tai Lue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>
              <a:lumMod val="75000"/>
              <a:lumOff val="25000"/>
            </a:schemeClr>
          </a:solidFill>
          <a:latin typeface="Microsoft New Tai Lue" pitchFamily="34" charset="0"/>
          <a:ea typeface="+mn-ea"/>
          <a:cs typeface="Microsoft New Tai Lue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276600" y="2819401"/>
            <a:ext cx="5867400" cy="106679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 baseline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New Tai Lue" pitchFamily="34" charset="0"/>
                <a:ea typeface="Microsoft Himalaya" pitchFamily="2" charset="0"/>
                <a:cs typeface="Microsoft New Tai Lue" pitchFamily="34" charset="0"/>
              </a:defRPr>
            </a:lvl1pPr>
          </a:lstStyle>
          <a:p>
            <a:pPr rtl="1"/>
            <a:r>
              <a:rPr lang="ar-SA" sz="6000" i="1" dirty="0" smtClean="0">
                <a:solidFill>
                  <a:srgbClr val="FF0000"/>
                </a:solidFill>
              </a:rPr>
              <a:t>المناصب</a:t>
            </a:r>
            <a:endParaRPr lang="en-US" sz="6000" i="1" dirty="0" smtClean="0">
              <a:solidFill>
                <a:srgbClr val="FF0000"/>
              </a:solidFill>
            </a:endParaRPr>
          </a:p>
          <a:p>
            <a:pPr rtl="1"/>
            <a:r>
              <a:rPr lang="ar-SA" sz="9600" i="1" dirty="0" smtClean="0">
                <a:solidFill>
                  <a:srgbClr val="FF0000"/>
                </a:solidFill>
              </a:rPr>
              <a:t>الاداريـــــة</a:t>
            </a:r>
            <a:endParaRPr lang="en-US" sz="9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57200" y="838200"/>
            <a:ext cx="83820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 algn="just" rtl="1">
              <a:buFont typeface="Arial" pitchFamily="34" charset="0"/>
              <a:buChar char="•"/>
            </a:pPr>
            <a:r>
              <a:rPr lang="ar-SA" sz="2800" dirty="0">
                <a:latin typeface="Arial" pitchFamily="34" charset="0"/>
                <a:cs typeface="Arial" pitchFamily="34" charset="0"/>
              </a:rPr>
              <a:t>مدير مركز البحوث  بكلية العلوم خلال الفترة من 14/6/1418هـ-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   </a:t>
            </a:r>
            <a:r>
              <a:rPr lang="ar-SA" sz="2800" dirty="0">
                <a:latin typeface="Arial" pitchFamily="34" charset="0"/>
                <a:cs typeface="Arial" pitchFamily="34" charset="0"/>
              </a:rPr>
              <a:t> 9/2/1424هـ .</a:t>
            </a:r>
            <a:endParaRPr lang="en-US" sz="2800" dirty="0">
              <a:latin typeface="Arial" pitchFamily="34" charset="0"/>
              <a:cs typeface="Arial" pitchFamily="34" charset="0"/>
            </a:endParaRPr>
          </a:p>
          <a:p>
            <a:pPr marL="457200" lvl="0" indent="-457200" algn="just" rtl="1">
              <a:buFont typeface="Arial" pitchFamily="34" charset="0"/>
              <a:buChar char="•"/>
            </a:pPr>
            <a:endParaRPr lang="ar-SA" sz="2800" dirty="0" smtClean="0">
              <a:latin typeface="Arial" pitchFamily="34" charset="0"/>
              <a:cs typeface="Arial" pitchFamily="34" charset="0"/>
            </a:endParaRPr>
          </a:p>
          <a:p>
            <a:pPr marL="457200" lvl="0" indent="-457200" algn="just" rtl="1">
              <a:buFont typeface="Arial" pitchFamily="34" charset="0"/>
              <a:buChar char="•"/>
            </a:pPr>
            <a:r>
              <a:rPr lang="ar-SA" sz="2800" dirty="0" smtClean="0">
                <a:latin typeface="Arial" pitchFamily="34" charset="0"/>
                <a:cs typeface="Arial" pitchFamily="34" charset="0"/>
              </a:rPr>
              <a:t>رئيس </a:t>
            </a:r>
            <a:r>
              <a:rPr lang="ar-SA" sz="2800" dirty="0">
                <a:latin typeface="Arial" pitchFamily="34" charset="0"/>
                <a:cs typeface="Arial" pitchFamily="34" charset="0"/>
              </a:rPr>
              <a:t>قسم الكيمياء بكلية العلوم من 25/12/1423هـ إلى 25/12/1425هـ.</a:t>
            </a:r>
            <a:endParaRPr lang="en-US" sz="2800" dirty="0">
              <a:latin typeface="Arial" pitchFamily="34" charset="0"/>
              <a:cs typeface="Arial" pitchFamily="34" charset="0"/>
            </a:endParaRPr>
          </a:p>
          <a:p>
            <a:pPr marL="457200" indent="-457200" algn="just" rtl="1">
              <a:buFont typeface="Arial" pitchFamily="34" charset="0"/>
              <a:buChar char="•"/>
            </a:pPr>
            <a:endParaRPr lang="ar-SA" sz="2800" dirty="0" smtClean="0">
              <a:latin typeface="Arial" pitchFamily="34" charset="0"/>
              <a:cs typeface="Arial" pitchFamily="34" charset="0"/>
            </a:endParaRPr>
          </a:p>
          <a:p>
            <a:pPr marL="457200" indent="-457200" algn="just" rtl="1">
              <a:buFont typeface="Arial" pitchFamily="34" charset="0"/>
              <a:buChar char="•"/>
            </a:pPr>
            <a:r>
              <a:rPr lang="ar-SA" sz="2800" dirty="0" smtClean="0">
                <a:latin typeface="Arial" pitchFamily="34" charset="0"/>
                <a:cs typeface="Arial" pitchFamily="34" charset="0"/>
              </a:rPr>
              <a:t>عضو </a:t>
            </a:r>
            <a:r>
              <a:rPr lang="ar-SA" sz="2800" dirty="0">
                <a:latin typeface="Arial" pitchFamily="34" charset="0"/>
                <a:cs typeface="Arial" pitchFamily="34" charset="0"/>
              </a:rPr>
              <a:t>مجلس معهد الملك عبدالله لتقنية النانو من 1/1/1428هـ ، حتى حينه.</a:t>
            </a:r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028-3d-cubes-powerpoint-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3028-3d-cubes-powerpoint-template.potx" id="{31EC4B10-1AC8-4272-9787-5C7F5B142AAC}" vid="{C9938D3F-E61D-44C8-8929-DB1180B8F92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3028-3d-cubes-powerpoint-template</Template>
  <TotalTime>701</TotalTime>
  <Words>36</Words>
  <Application>Microsoft Office PowerPoint</Application>
  <PresentationFormat>On-screen Show (4:3)</PresentationFormat>
  <Paragraphs>7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3028-3d-cubes-powerpoint-template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20</cp:revision>
  <dcterms:created xsi:type="dcterms:W3CDTF">2016-12-13T19:01:15Z</dcterms:created>
  <dcterms:modified xsi:type="dcterms:W3CDTF">2016-12-20T09:54:28Z</dcterms:modified>
</cp:coreProperties>
</file>