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819401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6000" i="1" dirty="0">
                <a:solidFill>
                  <a:srgbClr val="FF0000"/>
                </a:solidFill>
              </a:rPr>
              <a:t>المشاركة </a:t>
            </a:r>
            <a:r>
              <a:rPr lang="ar-SA" sz="6000" i="1" dirty="0" smtClean="0">
                <a:solidFill>
                  <a:srgbClr val="FF0000"/>
                </a:solidFill>
              </a:rPr>
              <a:t>في</a:t>
            </a:r>
          </a:p>
          <a:p>
            <a:pPr rtl="1"/>
            <a:r>
              <a:rPr lang="ar-SA" sz="7200" i="1" dirty="0" smtClean="0">
                <a:solidFill>
                  <a:srgbClr val="FF0000"/>
                </a:solidFill>
              </a:rPr>
              <a:t> </a:t>
            </a:r>
            <a:r>
              <a:rPr lang="ar-SA" sz="7200" i="1" dirty="0">
                <a:solidFill>
                  <a:srgbClr val="FF0000"/>
                </a:solidFill>
              </a:rPr>
              <a:t>اللجان المختلفة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457200"/>
            <a:ext cx="8839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مقرر لجنة الأجهزة والمختبرات بقسم الكيمياء من عام 1409هـ وحتى عام 1416هـ.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لجنة الفنيين بقسم الكيمياء من عام 1409هـ وحتى عام 1412هـ.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منسق لجنة الكيمياء التحليلية بقسم الكيمياء للأعوام الدراسية 1412/1413هـ و 1416/1417هـ و 1417/1418هـ ، و1427- 1429هـ.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ممثل قسم الكيمياء في لجنة السلامة والأمن التابعة لكلية العلوم من عام 1409هـ وحتى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1418هـ.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لجنة الكيماويات التابعة للهيئة العربية السعودية للمواصفات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والمقاييس،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من عام 1412هـ وحتى عام 1416هـ.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رئيس لجنة الكيماويات التابعة للهيئة العربية السعودية للمواصفات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والمقاييس،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من عام 1416هـ وحتى عام 1420هـ.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أمين سر مجلس قسم الكيمياء للعام الدراسي 1413/1414هـ.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مجلس إدارة الجمعية الكيميائية السعودية من عام 1416هـ ، وحتى عام 1422م.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مقرر لجنة المشتركين والخدمات بالجمعية الكيميائية السعودية.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اللجنة الدائمة لتأديب الطلاب في الجامعة من عام 1416هـ وحتى الآن.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28600"/>
            <a:ext cx="8839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اللجنة الدائمة للشؤون المعيدين والمحاضرين ومدرس اللغات ومساعدي الباحثين في الجامعة حتى رمضان 1427هـ.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لجنة الأجهزة بالكلية من عام 1417هـ إلى 1420هـ.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رئيس مجلس إدارة الجمعية الكيميائية السعودية من عام 1418هـ وحتى 1422هـ.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اللجنة الفرعية من اللجنة الدائمة للخطط والنظام الدراسي لمعاجلة أوضاع طلاب 412 فما دون.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مجلس إدارة الجمعية التعاونية متعددة الأغراض لمنسوبي جامعة الملك سعود من عام 1418هـ ، وحتى 1425هـ 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لجنة النشر العلمي – عمادة البحث العلمي – جامعة اللمك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سعود،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منذ عام 1420هـ وحتى عام 1424هـ.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اللجنة العلمية لدراسة المشروع المقترح بإنشاء كلية متخصصة في علوم الأدلة الجنائية – أكاديمية نايف العربية للعلوم الأمنية إعتباراً من 24/4/1424هـ.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اللجنة الدائمة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للإسكان،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إعتباراً من 19/7/1425هـ.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اللجنة الدائمة للوقاية من التلوث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الكيميائي،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أعتباراً من 19/12/1425هـ.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لجنة التقويم والأعتماد الأكاديمي – كلية العلوم – 1428هـ.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عضو لجنة التقويم والأعتماد الأكاديمي – قسم الكيمياء – كلية العلوم – 1428هـ.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38144"/>
      </p:ext>
    </p:extLst>
  </p:cSld>
  <p:clrMapOvr>
    <a:masterClrMapping/>
  </p:clrMapOvr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713</TotalTime>
  <Words>302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3028-3d-cubes-powerpoint-template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22</cp:revision>
  <dcterms:created xsi:type="dcterms:W3CDTF">2016-12-13T19:01:15Z</dcterms:created>
  <dcterms:modified xsi:type="dcterms:W3CDTF">2016-12-20T19:26:18Z</dcterms:modified>
</cp:coreProperties>
</file>