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8194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 smtClean="0">
                <a:solidFill>
                  <a:srgbClr val="FF0000"/>
                </a:solidFill>
              </a:rPr>
              <a:t>المؤتمرات</a:t>
            </a:r>
          </a:p>
          <a:p>
            <a:pPr rtl="1"/>
            <a:r>
              <a:rPr lang="ar-SA" sz="9600" i="1" dirty="0" smtClean="0">
                <a:solidFill>
                  <a:srgbClr val="FF0000"/>
                </a:solidFill>
              </a:rPr>
              <a:t> </a:t>
            </a:r>
            <a:r>
              <a:rPr lang="ar-SA" sz="9600" i="1" dirty="0">
                <a:solidFill>
                  <a:srgbClr val="FF0000"/>
                </a:solidFill>
              </a:rPr>
              <a:t>والندوات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رئيس اللجنة المنظمة الندوة الوطنية الأولى لعلم المواد والتي تم انعقادها في رحاب جامعة الملك سعود خلال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الفترة من11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-13/8/1419هـ ، والموافق 30/11-2/12/1998م - الرياض – المملكة العربية السعودية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lvl="0" indent="-177800" algn="just" rtl="1">
              <a:buFont typeface="Arial" pitchFamily="34" charset="0"/>
              <a:buChar char="•"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رئاسة جلسة علمية مسائية يوم الأربعاء 24/4/2002م في المؤتمر الأردني العالمي الثالث في الكيمياء – جامعة اليرموك – إربد – الأردن.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1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رئاسة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جلسة علمية مسائية يوم الخميس 1/11/2001م في المؤتمر الكيميائي العربي الأول – جامعة العلوم التطبيقية – عمان – الأردن.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1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عضو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الهيئة العلمية للندوة العلمية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"الرقابة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على حركة السلائف والكيماويات المستخدمة في الصنع غير المشروع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للمخدرات"-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أكاديمية نايف العربية للعلوم الأمنية بالرياض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– خلال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الفترة 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19-21/10/1423هـ.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1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رئاسة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جلسة علمية صباحية يوم الثلاثاء 22/10/1424هـ ، والموافق 16/12/2003م – في حلقة الكيماويات المنزلية – جامعة الملك سعود – الرياض – المملكة العربية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السعودية.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رئيس اللجنه المنظمة مؤتمر الكيمياء والصناعة ، رؤية مستقبلية للألفية الثالثة - والذي تم إنعقاده في رحاب جامعة الملك سعود خلال الفترة من 28/10-2/11/1425هـ ، والموافق 11-15/12/2004م – الرياض – المملكة العربية السعودية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lvl="0" indent="-177800" algn="just" rtl="1">
              <a:buFont typeface="Arial" pitchFamily="34" charset="0"/>
              <a:buChar char="•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رئيس اللجنه المنظمة ندوة تعليم الكيمياء في مراحل التعليم العام ، والتي تم إنعقادها في رحاب جامعة الملك سعود خلال الفترة من 22-24/2/1425هـ الموافق 12-14 أبريل 2004م – الرياض – المملكة العربية السعودية.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8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رئاسة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جلسة علمية مسائية يوم الأثنين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18/8/1427هـ،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الموافق 11/10/2006م في المؤتمر الأول الدولي في الكيمياء – الجمعية الكيميائية المصرية – شرم الشيخ -  القرية النوبية – مصر 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8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عضو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اللجنة الأستشارية الدولية للمؤتمر المصري الأول الدولي في الكيمياء – الجمعية الكيميائية المصرية – 11-14 سبتمبر 2006م – شرم الشيخ – مصر.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8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رئاسة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جلسة علمية صباحية يوم الثلاثاء 23 صفر 1428هـ ، الموافق 13 مارس 2007م – في المؤتمر السعودي الثالث للعلوم " آفاق جديدة في العلوم وتطبيقاتها " مركز الملك فهد الثقافي – جامعة الملك سعود – الرياض – المملكة العربية السعودية.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3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57200"/>
            <a:ext cx="8610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رئيس اللجنة العلمية – مؤتمر الكيمياء الوطني – 1428هـ المصاحب لإنعقاد الدورة السادسة والعشرين للمجلس الأعلى لإتحاد الكيميائيين العرب – 27-29 ربيع الأول 1428هـ ، الموافق 15-17 أبريل 2007م ، مكة المكرمة – المملكة العربية السعودية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lvl="0" indent="-177800" algn="just" rtl="1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رئيس اللجنة العلمية-المؤتمر الددولي لصناعات تقنية النانو- التقنية الرائدة للقرن الواحد والعشرون- معهد الملك عبدالله لتقنية النانو-جامعة الملك سعود-فندق الانتركونتيننتال-الرياض- المملكة العربية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السعودية - أبريل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5-7 ، 2009م.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2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رئاسة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جلسة علمية مسائية يوم الثلاثاء 26/6/2007م ، في مؤتمر البتراء الدولي للكيمياء – جامعة الطفيلية التقنية – الطفيلة – الأردن.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2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رئاسة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جلسة علمية صباحية يوم السبت 3/1/2009م ، المؤتمر الدولي الثامن للاتجاهات الحديثة في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الكيمياء - قسم الكيمياء - كلية العلوم -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جامعة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القاهرة -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القاهرة – جمهورية مصر العربية.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06605"/>
      </p:ext>
    </p:extLst>
  </p:cSld>
  <p:clrMapOvr>
    <a:masterClrMapping/>
  </p:clrMapOvr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713</TotalTime>
  <Words>414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3028-3d-cubes-powerpoint-template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2016-12-13T19:01:15Z</dcterms:created>
  <dcterms:modified xsi:type="dcterms:W3CDTF">2016-12-20T19:24:06Z</dcterms:modified>
</cp:coreProperties>
</file>