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6670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التاريخ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8000" i="1" dirty="0" smtClean="0">
                <a:solidFill>
                  <a:srgbClr val="FF0000"/>
                </a:solidFill>
              </a:rPr>
              <a:t>الوظيفــي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96862"/>
            <a:ext cx="8001000" cy="4351338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/>
              <a:t>أستاذ </a:t>
            </a:r>
            <a:r>
              <a:rPr lang="ar-SA" sz="2800" dirty="0" smtClean="0"/>
              <a:t>من</a:t>
            </a:r>
            <a:r>
              <a:rPr lang="en-US" sz="2800" dirty="0" smtClean="0"/>
              <a:t>                                      </a:t>
            </a:r>
            <a:r>
              <a:rPr lang="ar-SA" sz="2800" dirty="0" smtClean="0"/>
              <a:t>29/11/1416هـ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أستاذ </a:t>
            </a:r>
            <a:r>
              <a:rPr lang="ar-SA" sz="2800" dirty="0"/>
              <a:t>مشارك جامعة الملك </a:t>
            </a:r>
            <a:r>
              <a:rPr lang="ar-SA" sz="2800" dirty="0" smtClean="0"/>
              <a:t>سعود</a:t>
            </a:r>
            <a:r>
              <a:rPr lang="en-US" sz="2800" dirty="0" smtClean="0"/>
              <a:t>   </a:t>
            </a:r>
            <a:r>
              <a:rPr lang="ar-SA" sz="2800" dirty="0" smtClean="0"/>
              <a:t>     </a:t>
            </a:r>
            <a:r>
              <a:rPr lang="en-US" sz="2800" dirty="0" smtClean="0"/>
              <a:t>   </a:t>
            </a:r>
            <a:r>
              <a:rPr lang="ar-SA" sz="2800" dirty="0" smtClean="0"/>
              <a:t>1412هـ </a:t>
            </a:r>
            <a:r>
              <a:rPr lang="en-US" sz="2800" dirty="0"/>
              <a:t>–</a:t>
            </a:r>
            <a:r>
              <a:rPr lang="ar-SA" sz="2800" dirty="0"/>
              <a:t> 1416هـ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أستاذ </a:t>
            </a:r>
            <a:r>
              <a:rPr lang="ar-SA" sz="2800" dirty="0"/>
              <a:t>مساعد جامعة الملك </a:t>
            </a:r>
            <a:r>
              <a:rPr lang="ar-SA" sz="2800" dirty="0" smtClean="0"/>
              <a:t>سعود</a:t>
            </a:r>
            <a:r>
              <a:rPr lang="en-US" sz="2800" dirty="0" smtClean="0"/>
              <a:t>    </a:t>
            </a:r>
            <a:r>
              <a:rPr lang="ar-SA" sz="2800" dirty="0" smtClean="0"/>
              <a:t>      </a:t>
            </a:r>
            <a:r>
              <a:rPr lang="en-US" sz="2800" dirty="0" smtClean="0"/>
              <a:t>  </a:t>
            </a:r>
            <a:r>
              <a:rPr lang="ar-SA" sz="2800" dirty="0" smtClean="0"/>
              <a:t>1408هـ </a:t>
            </a:r>
            <a:r>
              <a:rPr lang="en-US" sz="2800" dirty="0"/>
              <a:t>–</a:t>
            </a:r>
            <a:r>
              <a:rPr lang="ar-SA" sz="2800" dirty="0"/>
              <a:t> 1412هـ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طالب </a:t>
            </a:r>
            <a:r>
              <a:rPr lang="ar-SA" sz="2800" dirty="0"/>
              <a:t>بعثة جامعة هل (بريطانيا</a:t>
            </a:r>
            <a:r>
              <a:rPr lang="ar-SA" sz="2800" dirty="0" smtClean="0"/>
              <a:t>)</a:t>
            </a:r>
            <a:r>
              <a:rPr lang="en-US" sz="2800" dirty="0" smtClean="0"/>
              <a:t>   </a:t>
            </a:r>
            <a:r>
              <a:rPr lang="ar-SA" sz="2800" dirty="0" smtClean="0"/>
              <a:t> </a:t>
            </a:r>
            <a:r>
              <a:rPr lang="en-US" sz="2800" dirty="0" smtClean="0"/>
              <a:t>       </a:t>
            </a:r>
            <a:r>
              <a:rPr lang="ar-SA" sz="2800" dirty="0" smtClean="0"/>
              <a:t>1403هـ </a:t>
            </a:r>
            <a:r>
              <a:rPr lang="en-US" sz="2800" dirty="0"/>
              <a:t>–</a:t>
            </a:r>
            <a:r>
              <a:rPr lang="ar-SA" sz="2800" dirty="0"/>
              <a:t> 1408هـ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معيد </a:t>
            </a:r>
            <a:r>
              <a:rPr lang="ar-SA" sz="2800" dirty="0"/>
              <a:t>جامعة الملك </a:t>
            </a:r>
            <a:r>
              <a:rPr lang="ar-SA" sz="2800" dirty="0" smtClean="0"/>
              <a:t>سعود</a:t>
            </a:r>
            <a:r>
              <a:rPr lang="ar-SA" dirty="0"/>
              <a:t> </a:t>
            </a:r>
            <a:r>
              <a:rPr lang="en-US" sz="2800" dirty="0" smtClean="0"/>
              <a:t>                    </a:t>
            </a:r>
            <a:r>
              <a:rPr lang="ar-SA" sz="2800" dirty="0" smtClean="0"/>
              <a:t>1401هـ </a:t>
            </a:r>
            <a:r>
              <a:rPr lang="en-US" sz="2800" dirty="0"/>
              <a:t>–</a:t>
            </a:r>
            <a:r>
              <a:rPr lang="ar-SA" sz="2800" dirty="0"/>
              <a:t> 1403هـ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طالب </a:t>
            </a:r>
            <a:r>
              <a:rPr lang="ar-SA" sz="2800" dirty="0"/>
              <a:t>بعثة جامعة اريزونا (</a:t>
            </a:r>
            <a:r>
              <a:rPr lang="ar-SA" sz="2800" dirty="0" smtClean="0"/>
              <a:t>أمريكا)</a:t>
            </a:r>
            <a:r>
              <a:rPr lang="en-US" sz="2800" dirty="0" smtClean="0"/>
              <a:t>        </a:t>
            </a:r>
            <a:r>
              <a:rPr lang="ar-SA" sz="2800" dirty="0" smtClean="0"/>
              <a:t>1397هـ </a:t>
            </a:r>
            <a:r>
              <a:rPr lang="en-US" sz="2800" dirty="0"/>
              <a:t>–</a:t>
            </a:r>
            <a:r>
              <a:rPr lang="ar-SA" sz="2800" dirty="0"/>
              <a:t> 1401هـ </a:t>
            </a:r>
            <a:endParaRPr lang="en-US" sz="28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/>
              <a:t>معيد </a:t>
            </a:r>
            <a:r>
              <a:rPr lang="ar-SA" sz="2800" dirty="0"/>
              <a:t>جامعة الملك سعود </a:t>
            </a:r>
            <a:r>
              <a:rPr lang="en-US" sz="2800" dirty="0" smtClean="0"/>
              <a:t>                    </a:t>
            </a:r>
            <a:r>
              <a:rPr lang="ar-SA" sz="2800" dirty="0" smtClean="0"/>
              <a:t>1396هـ </a:t>
            </a:r>
            <a:r>
              <a:rPr lang="en-US" sz="2800" dirty="0"/>
              <a:t>–</a:t>
            </a:r>
            <a:r>
              <a:rPr lang="ar-SA" sz="2800" dirty="0"/>
              <a:t> 1397هـ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690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2016-12-13T19:01:15Z</dcterms:created>
  <dcterms:modified xsi:type="dcterms:W3CDTF">2016-12-18T18:46:38Z</dcterms:modified>
</cp:coreProperties>
</file>