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414C7-7E0A-4C01-B813-835C8F8065C4}" v="588" dt="2018-11-25T08:03:38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رام العمري" userId="4b75b16303ba61f7" providerId="LiveId" clId="{014414C7-7E0A-4C01-B813-835C8F8065C4}"/>
    <pc:docChg chg="undo custSel addSld delSld modSld">
      <pc:chgData name="مرام العمري" userId="4b75b16303ba61f7" providerId="LiveId" clId="{014414C7-7E0A-4C01-B813-835C8F8065C4}" dt="2018-11-25T08:03:38.130" v="1177" actId="403"/>
      <pc:docMkLst>
        <pc:docMk/>
      </pc:docMkLst>
      <pc:sldChg chg="modSp del">
        <pc:chgData name="مرام العمري" userId="4b75b16303ba61f7" providerId="LiveId" clId="{014414C7-7E0A-4C01-B813-835C8F8065C4}" dt="2018-11-25T07:31:33.687" v="463" actId="2696"/>
        <pc:sldMkLst>
          <pc:docMk/>
          <pc:sldMk cId="2187624202" sldId="271"/>
        </pc:sldMkLst>
        <pc:spChg chg="mod">
          <ac:chgData name="مرام العمري" userId="4b75b16303ba61f7" providerId="LiveId" clId="{014414C7-7E0A-4C01-B813-835C8F8065C4}" dt="2018-11-25T07:25:13.549" v="462" actId="20577"/>
          <ac:spMkLst>
            <pc:docMk/>
            <pc:sldMk cId="2187624202" sldId="271"/>
            <ac:spMk id="3" creationId="{DF12DBF0-E14D-4C7B-8B5A-6D491BB3B48B}"/>
          </ac:spMkLst>
        </pc:spChg>
      </pc:sldChg>
      <pc:sldChg chg="modSp add del">
        <pc:chgData name="مرام العمري" userId="4b75b16303ba61f7" providerId="LiveId" clId="{014414C7-7E0A-4C01-B813-835C8F8065C4}" dt="2018-11-25T07:31:42.231" v="464" actId="2696"/>
        <pc:sldMkLst>
          <pc:docMk/>
          <pc:sldMk cId="1154258849" sldId="272"/>
        </pc:sldMkLst>
        <pc:spChg chg="mod">
          <ac:chgData name="مرام العمري" userId="4b75b16303ba61f7" providerId="LiveId" clId="{014414C7-7E0A-4C01-B813-835C8F8065C4}" dt="2018-11-25T07:15:24.282" v="335"/>
          <ac:spMkLst>
            <pc:docMk/>
            <pc:sldMk cId="1154258849" sldId="272"/>
            <ac:spMk id="3" creationId="{BCB23FDE-87B6-41BF-A5B4-0DA830A1FA96}"/>
          </ac:spMkLst>
        </pc:spChg>
      </pc:sldChg>
      <pc:sldChg chg="modSp add">
        <pc:chgData name="مرام العمري" userId="4b75b16303ba61f7" providerId="LiveId" clId="{014414C7-7E0A-4C01-B813-835C8F8065C4}" dt="2018-11-25T07:03:19.857" v="134" actId="20577"/>
        <pc:sldMkLst>
          <pc:docMk/>
          <pc:sldMk cId="2021212758" sldId="273"/>
        </pc:sldMkLst>
        <pc:spChg chg="mod">
          <ac:chgData name="مرام العمري" userId="4b75b16303ba61f7" providerId="LiveId" clId="{014414C7-7E0A-4C01-B813-835C8F8065C4}" dt="2018-11-25T07:00:37.729" v="110" actId="1076"/>
          <ac:spMkLst>
            <pc:docMk/>
            <pc:sldMk cId="2021212758" sldId="273"/>
            <ac:spMk id="2" creationId="{BB191183-5D67-47B3-9F95-3B35B417A522}"/>
          </ac:spMkLst>
        </pc:spChg>
        <pc:spChg chg="mod">
          <ac:chgData name="مرام العمري" userId="4b75b16303ba61f7" providerId="LiveId" clId="{014414C7-7E0A-4C01-B813-835C8F8065C4}" dt="2018-11-25T07:03:19.857" v="134" actId="20577"/>
          <ac:spMkLst>
            <pc:docMk/>
            <pc:sldMk cId="2021212758" sldId="273"/>
            <ac:spMk id="3" creationId="{80791A7E-2DF2-4DF9-A735-DD0132FD583F}"/>
          </ac:spMkLst>
        </pc:spChg>
      </pc:sldChg>
      <pc:sldChg chg="delSp modSp add">
        <pc:chgData name="مرام العمري" userId="4b75b16303ba61f7" providerId="LiveId" clId="{014414C7-7E0A-4C01-B813-835C8F8065C4}" dt="2018-11-25T07:34:40.808" v="600" actId="478"/>
        <pc:sldMkLst>
          <pc:docMk/>
          <pc:sldMk cId="2767809664" sldId="274"/>
        </pc:sldMkLst>
        <pc:spChg chg="mod">
          <ac:chgData name="مرام العمري" userId="4b75b16303ba61f7" providerId="LiveId" clId="{014414C7-7E0A-4C01-B813-835C8F8065C4}" dt="2018-11-25T07:32:03.748" v="481" actId="20577"/>
          <ac:spMkLst>
            <pc:docMk/>
            <pc:sldMk cId="2767809664" sldId="274"/>
            <ac:spMk id="2" creationId="{BB191183-5D67-47B3-9F95-3B35B417A522}"/>
          </ac:spMkLst>
        </pc:spChg>
        <pc:spChg chg="mod">
          <ac:chgData name="مرام العمري" userId="4b75b16303ba61f7" providerId="LiveId" clId="{014414C7-7E0A-4C01-B813-835C8F8065C4}" dt="2018-11-25T07:34:37.667" v="599" actId="20577"/>
          <ac:spMkLst>
            <pc:docMk/>
            <pc:sldMk cId="2767809664" sldId="274"/>
            <ac:spMk id="3" creationId="{80791A7E-2DF2-4DF9-A735-DD0132FD583F}"/>
          </ac:spMkLst>
        </pc:spChg>
        <pc:spChg chg="del">
          <ac:chgData name="مرام العمري" userId="4b75b16303ba61f7" providerId="LiveId" clId="{014414C7-7E0A-4C01-B813-835C8F8065C4}" dt="2018-11-25T07:32:46.137" v="522" actId="478"/>
          <ac:spMkLst>
            <pc:docMk/>
            <pc:sldMk cId="2767809664" sldId="274"/>
            <ac:spMk id="5" creationId="{8A00F16D-0197-4826-A903-E1155D49F8B5}"/>
          </ac:spMkLst>
        </pc:spChg>
        <pc:spChg chg="del">
          <ac:chgData name="مرام العمري" userId="4b75b16303ba61f7" providerId="LiveId" clId="{014414C7-7E0A-4C01-B813-835C8F8065C4}" dt="2018-11-25T07:34:40.808" v="600" actId="478"/>
          <ac:spMkLst>
            <pc:docMk/>
            <pc:sldMk cId="2767809664" sldId="274"/>
            <ac:spMk id="6" creationId="{98300994-4094-47C6-9333-ECC251812352}"/>
          </ac:spMkLst>
        </pc:spChg>
        <pc:spChg chg="del">
          <ac:chgData name="مرام العمري" userId="4b75b16303ba61f7" providerId="LiveId" clId="{014414C7-7E0A-4C01-B813-835C8F8065C4}" dt="2018-11-25T07:32:48.845" v="523" actId="478"/>
          <ac:spMkLst>
            <pc:docMk/>
            <pc:sldMk cId="2767809664" sldId="274"/>
            <ac:spMk id="7" creationId="{495D8BD0-0859-4781-972C-1DA952B7BBC8}"/>
          </ac:spMkLst>
        </pc:spChg>
        <pc:spChg chg="del">
          <ac:chgData name="مرام العمري" userId="4b75b16303ba61f7" providerId="LiveId" clId="{014414C7-7E0A-4C01-B813-835C8F8065C4}" dt="2018-11-25T07:32:43.701" v="521" actId="478"/>
          <ac:spMkLst>
            <pc:docMk/>
            <pc:sldMk cId="2767809664" sldId="274"/>
            <ac:spMk id="8" creationId="{2381F2CD-1175-4F5C-B6DE-8841451E6342}"/>
          </ac:spMkLst>
        </pc:spChg>
        <pc:picChg chg="del">
          <ac:chgData name="مرام العمري" userId="4b75b16303ba61f7" providerId="LiveId" clId="{014414C7-7E0A-4C01-B813-835C8F8065C4}" dt="2018-11-25T07:32:41.066" v="520" actId="478"/>
          <ac:picMkLst>
            <pc:docMk/>
            <pc:sldMk cId="2767809664" sldId="274"/>
            <ac:picMk id="1026" creationId="{02643C4B-88DE-4542-9A61-7E52D2E70B70}"/>
          </ac:picMkLst>
        </pc:picChg>
      </pc:sldChg>
      <pc:sldChg chg="addSp modSp add">
        <pc:chgData name="مرام العمري" userId="4b75b16303ba61f7" providerId="LiveId" clId="{014414C7-7E0A-4C01-B813-835C8F8065C4}" dt="2018-11-25T07:58:08.362" v="1078" actId="113"/>
        <pc:sldMkLst>
          <pc:docMk/>
          <pc:sldMk cId="592269062" sldId="275"/>
        </pc:sldMkLst>
        <pc:spChg chg="mod">
          <ac:chgData name="مرام العمري" userId="4b75b16303ba61f7" providerId="LiveId" clId="{014414C7-7E0A-4C01-B813-835C8F8065C4}" dt="2018-11-25T07:39:08.266" v="629" actId="20577"/>
          <ac:spMkLst>
            <pc:docMk/>
            <pc:sldMk cId="592269062" sldId="275"/>
            <ac:spMk id="2" creationId="{61200CD5-2663-41F9-BC97-33C532BA161E}"/>
          </ac:spMkLst>
        </pc:spChg>
        <pc:spChg chg="mod">
          <ac:chgData name="مرام العمري" userId="4b75b16303ba61f7" providerId="LiveId" clId="{014414C7-7E0A-4C01-B813-835C8F8065C4}" dt="2018-11-25T07:56:18.018" v="1054" actId="207"/>
          <ac:spMkLst>
            <pc:docMk/>
            <pc:sldMk cId="592269062" sldId="275"/>
            <ac:spMk id="3" creationId="{E37E8B86-DC47-4CDD-BD32-751F696CEDF3}"/>
          </ac:spMkLst>
        </pc:spChg>
        <pc:spChg chg="add mod">
          <ac:chgData name="مرام العمري" userId="4b75b16303ba61f7" providerId="LiveId" clId="{014414C7-7E0A-4C01-B813-835C8F8065C4}" dt="2018-11-25T07:57:32.905" v="1068" actId="1076"/>
          <ac:spMkLst>
            <pc:docMk/>
            <pc:sldMk cId="592269062" sldId="275"/>
            <ac:spMk id="8" creationId="{66F20CC5-FA73-4E66-8A02-87B3C00A3EBF}"/>
          </ac:spMkLst>
        </pc:spChg>
        <pc:spChg chg="add mod">
          <ac:chgData name="مرام العمري" userId="4b75b16303ba61f7" providerId="LiveId" clId="{014414C7-7E0A-4C01-B813-835C8F8065C4}" dt="2018-11-25T07:57:32.905" v="1068" actId="1076"/>
          <ac:spMkLst>
            <pc:docMk/>
            <pc:sldMk cId="592269062" sldId="275"/>
            <ac:spMk id="9" creationId="{A6DE7B12-B943-46E1-9F4E-3B253707CD91}"/>
          </ac:spMkLst>
        </pc:spChg>
        <pc:spChg chg="add mod">
          <ac:chgData name="مرام العمري" userId="4b75b16303ba61f7" providerId="LiveId" clId="{014414C7-7E0A-4C01-B813-835C8F8065C4}" dt="2018-11-25T07:57:32.905" v="1068" actId="1076"/>
          <ac:spMkLst>
            <pc:docMk/>
            <pc:sldMk cId="592269062" sldId="275"/>
            <ac:spMk id="10" creationId="{D634231D-5140-463D-8DBE-08E6B2281EBB}"/>
          </ac:spMkLst>
        </pc:spChg>
        <pc:spChg chg="add mod">
          <ac:chgData name="مرام العمري" userId="4b75b16303ba61f7" providerId="LiveId" clId="{014414C7-7E0A-4C01-B813-835C8F8065C4}" dt="2018-11-25T07:57:32.905" v="1068" actId="1076"/>
          <ac:spMkLst>
            <pc:docMk/>
            <pc:sldMk cId="592269062" sldId="275"/>
            <ac:spMk id="11" creationId="{C0A80AFB-870D-4308-B7FB-2F1748D322EE}"/>
          </ac:spMkLst>
        </pc:spChg>
        <pc:spChg chg="add mod">
          <ac:chgData name="مرام العمري" userId="4b75b16303ba61f7" providerId="LiveId" clId="{014414C7-7E0A-4C01-B813-835C8F8065C4}" dt="2018-11-25T07:57:32.905" v="1068" actId="1076"/>
          <ac:spMkLst>
            <pc:docMk/>
            <pc:sldMk cId="592269062" sldId="275"/>
            <ac:spMk id="12" creationId="{D253F1AB-5919-4719-9F93-2E88A1847057}"/>
          </ac:spMkLst>
        </pc:spChg>
        <pc:spChg chg="add mod">
          <ac:chgData name="مرام العمري" userId="4b75b16303ba61f7" providerId="LiveId" clId="{014414C7-7E0A-4C01-B813-835C8F8065C4}" dt="2018-11-25T07:58:01.747" v="1076" actId="113"/>
          <ac:spMkLst>
            <pc:docMk/>
            <pc:sldMk cId="592269062" sldId="275"/>
            <ac:spMk id="13" creationId="{3BFF771B-BFDD-43AC-BDFD-0B048B6C2D1F}"/>
          </ac:spMkLst>
        </pc:spChg>
        <pc:spChg chg="add mod">
          <ac:chgData name="مرام العمري" userId="4b75b16303ba61f7" providerId="LiveId" clId="{014414C7-7E0A-4C01-B813-835C8F8065C4}" dt="2018-11-25T07:58:08.362" v="1078" actId="113"/>
          <ac:spMkLst>
            <pc:docMk/>
            <pc:sldMk cId="592269062" sldId="275"/>
            <ac:spMk id="14" creationId="{A474BA15-EBA5-4AA7-BD4D-947270E53211}"/>
          </ac:spMkLst>
        </pc:spChg>
        <pc:cxnChg chg="add mod">
          <ac:chgData name="مرام العمري" userId="4b75b16303ba61f7" providerId="LiveId" clId="{014414C7-7E0A-4C01-B813-835C8F8065C4}" dt="2018-11-25T07:57:32.905" v="1068" actId="1076"/>
          <ac:cxnSpMkLst>
            <pc:docMk/>
            <pc:sldMk cId="592269062" sldId="275"/>
            <ac:cxnSpMk id="5" creationId="{3AD7B620-0CB3-4F48-A0D8-D31F922D5E19}"/>
          </ac:cxnSpMkLst>
        </pc:cxnChg>
        <pc:cxnChg chg="add mod">
          <ac:chgData name="مرام العمري" userId="4b75b16303ba61f7" providerId="LiveId" clId="{014414C7-7E0A-4C01-B813-835C8F8065C4}" dt="2018-11-25T07:57:32.905" v="1068" actId="1076"/>
          <ac:cxnSpMkLst>
            <pc:docMk/>
            <pc:sldMk cId="592269062" sldId="275"/>
            <ac:cxnSpMk id="6" creationId="{61F70391-8B05-4CDE-BA3D-0C6DFF82B865}"/>
          </ac:cxnSpMkLst>
        </pc:cxnChg>
      </pc:sldChg>
      <pc:sldChg chg="delSp modSp add">
        <pc:chgData name="مرام العمري" userId="4b75b16303ba61f7" providerId="LiveId" clId="{014414C7-7E0A-4C01-B813-835C8F8065C4}" dt="2018-11-25T08:03:38.130" v="1177" actId="403"/>
        <pc:sldMkLst>
          <pc:docMk/>
          <pc:sldMk cId="2240318113" sldId="276"/>
        </pc:sldMkLst>
        <pc:spChg chg="mod">
          <ac:chgData name="مرام العمري" userId="4b75b16303ba61f7" providerId="LiveId" clId="{014414C7-7E0A-4C01-B813-835C8F8065C4}" dt="2018-11-25T08:03:38.130" v="1177" actId="403"/>
          <ac:spMkLst>
            <pc:docMk/>
            <pc:sldMk cId="2240318113" sldId="276"/>
            <ac:spMk id="3" creationId="{E37E8B86-DC47-4CDD-BD32-751F696CEDF3}"/>
          </ac:spMkLst>
        </pc:spChg>
        <pc:spChg chg="del">
          <ac:chgData name="مرام العمري" userId="4b75b16303ba61f7" providerId="LiveId" clId="{014414C7-7E0A-4C01-B813-835C8F8065C4}" dt="2018-11-25T07:58:49.937" v="1081" actId="478"/>
          <ac:spMkLst>
            <pc:docMk/>
            <pc:sldMk cId="2240318113" sldId="276"/>
            <ac:spMk id="8" creationId="{66F20CC5-FA73-4E66-8A02-87B3C00A3EBF}"/>
          </ac:spMkLst>
        </pc:spChg>
        <pc:spChg chg="del">
          <ac:chgData name="مرام العمري" userId="4b75b16303ba61f7" providerId="LiveId" clId="{014414C7-7E0A-4C01-B813-835C8F8065C4}" dt="2018-11-25T07:58:49.937" v="1081" actId="478"/>
          <ac:spMkLst>
            <pc:docMk/>
            <pc:sldMk cId="2240318113" sldId="276"/>
            <ac:spMk id="9" creationId="{A6DE7B12-B943-46E1-9F4E-3B253707CD91}"/>
          </ac:spMkLst>
        </pc:spChg>
        <pc:spChg chg="del">
          <ac:chgData name="مرام العمري" userId="4b75b16303ba61f7" providerId="LiveId" clId="{014414C7-7E0A-4C01-B813-835C8F8065C4}" dt="2018-11-25T07:58:49.937" v="1081" actId="478"/>
          <ac:spMkLst>
            <pc:docMk/>
            <pc:sldMk cId="2240318113" sldId="276"/>
            <ac:spMk id="10" creationId="{D634231D-5140-463D-8DBE-08E6B2281EBB}"/>
          </ac:spMkLst>
        </pc:spChg>
        <pc:spChg chg="del">
          <ac:chgData name="مرام العمري" userId="4b75b16303ba61f7" providerId="LiveId" clId="{014414C7-7E0A-4C01-B813-835C8F8065C4}" dt="2018-11-25T07:58:49.937" v="1081" actId="478"/>
          <ac:spMkLst>
            <pc:docMk/>
            <pc:sldMk cId="2240318113" sldId="276"/>
            <ac:spMk id="11" creationId="{C0A80AFB-870D-4308-B7FB-2F1748D322EE}"/>
          </ac:spMkLst>
        </pc:spChg>
        <pc:spChg chg="del">
          <ac:chgData name="مرام العمري" userId="4b75b16303ba61f7" providerId="LiveId" clId="{014414C7-7E0A-4C01-B813-835C8F8065C4}" dt="2018-11-25T07:58:49.937" v="1081" actId="478"/>
          <ac:spMkLst>
            <pc:docMk/>
            <pc:sldMk cId="2240318113" sldId="276"/>
            <ac:spMk id="12" creationId="{D253F1AB-5919-4719-9F93-2E88A1847057}"/>
          </ac:spMkLst>
        </pc:spChg>
        <pc:spChg chg="del">
          <ac:chgData name="مرام العمري" userId="4b75b16303ba61f7" providerId="LiveId" clId="{014414C7-7E0A-4C01-B813-835C8F8065C4}" dt="2018-11-25T07:58:49.937" v="1081" actId="478"/>
          <ac:spMkLst>
            <pc:docMk/>
            <pc:sldMk cId="2240318113" sldId="276"/>
            <ac:spMk id="13" creationId="{3BFF771B-BFDD-43AC-BDFD-0B048B6C2D1F}"/>
          </ac:spMkLst>
        </pc:spChg>
        <pc:spChg chg="del">
          <ac:chgData name="مرام العمري" userId="4b75b16303ba61f7" providerId="LiveId" clId="{014414C7-7E0A-4C01-B813-835C8F8065C4}" dt="2018-11-25T07:58:49.937" v="1081" actId="478"/>
          <ac:spMkLst>
            <pc:docMk/>
            <pc:sldMk cId="2240318113" sldId="276"/>
            <ac:spMk id="14" creationId="{A474BA15-EBA5-4AA7-BD4D-947270E53211}"/>
          </ac:spMkLst>
        </pc:spChg>
        <pc:cxnChg chg="del">
          <ac:chgData name="مرام العمري" userId="4b75b16303ba61f7" providerId="LiveId" clId="{014414C7-7E0A-4C01-B813-835C8F8065C4}" dt="2018-11-25T07:58:49.937" v="1081" actId="478"/>
          <ac:cxnSpMkLst>
            <pc:docMk/>
            <pc:sldMk cId="2240318113" sldId="276"/>
            <ac:cxnSpMk id="5" creationId="{3AD7B620-0CB3-4F48-A0D8-D31F922D5E19}"/>
          </ac:cxnSpMkLst>
        </pc:cxnChg>
        <pc:cxnChg chg="del">
          <ac:chgData name="مرام العمري" userId="4b75b16303ba61f7" providerId="LiveId" clId="{014414C7-7E0A-4C01-B813-835C8F8065C4}" dt="2018-11-25T07:58:49.937" v="1081" actId="478"/>
          <ac:cxnSpMkLst>
            <pc:docMk/>
            <pc:sldMk cId="2240318113" sldId="276"/>
            <ac:cxnSpMk id="6" creationId="{61F70391-8B05-4CDE-BA3D-0C6DFF82B86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9702-03F2-47C9-BA32-E20401B976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Immunization + Duration</a:t>
            </a:r>
          </a:p>
        </p:txBody>
      </p:sp>
    </p:spTree>
    <p:extLst>
      <p:ext uri="{BB962C8B-B14F-4D97-AF65-F5344CB8AC3E}">
        <p14:creationId xmlns:p14="http://schemas.microsoft.com/office/powerpoint/2010/main" val="173337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7319-72FE-4AC0-9CF8-52F32CAE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13518"/>
          </a:xfrm>
        </p:spPr>
        <p:txBody>
          <a:bodyPr/>
          <a:lstStyle/>
          <a:p>
            <a:r>
              <a:rPr lang="en-US" dirty="0"/>
              <a:t>Comparing Durations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A9D3B7-63E9-42AC-8BC8-6343A6ADC7D5}"/>
                  </a:ext>
                </a:extLst>
              </p:cNvPr>
              <p:cNvSpPr txBox="1"/>
              <p:nvPr/>
            </p:nvSpPr>
            <p:spPr>
              <a:xfrm>
                <a:off x="10280776" y="4574360"/>
                <a:ext cx="6158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A9D3B7-63E9-42AC-8BC8-6343A6ADC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776" y="4574360"/>
                <a:ext cx="615821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08DB95-2547-4D50-82BA-4DD581D74346}"/>
                  </a:ext>
                </a:extLst>
              </p:cNvPr>
              <p:cNvSpPr txBox="1"/>
              <p:nvPr/>
            </p:nvSpPr>
            <p:spPr>
              <a:xfrm>
                <a:off x="10280776" y="4104480"/>
                <a:ext cx="6158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08DB95-2547-4D50-82BA-4DD581D74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776" y="4104480"/>
                <a:ext cx="61582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273B64-F4F7-4E1D-B4C9-BAFEBB5EAA98}"/>
                  </a:ext>
                </a:extLst>
              </p:cNvPr>
              <p:cNvSpPr txBox="1"/>
              <p:nvPr/>
            </p:nvSpPr>
            <p:spPr>
              <a:xfrm>
                <a:off x="9170433" y="4587863"/>
                <a:ext cx="61582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273B64-F4F7-4E1D-B4C9-BAFEBB5EA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433" y="4587863"/>
                <a:ext cx="615821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119BA6-A885-4699-83D9-14EAA0D2D355}"/>
                  </a:ext>
                </a:extLst>
              </p:cNvPr>
              <p:cNvSpPr txBox="1"/>
              <p:nvPr/>
            </p:nvSpPr>
            <p:spPr>
              <a:xfrm>
                <a:off x="9170433" y="4141635"/>
                <a:ext cx="6158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119BA6-A885-4699-83D9-14EAA0D2D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433" y="4141635"/>
                <a:ext cx="61582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988808-B754-4CCB-8E76-062470C1A0E7}"/>
                  </a:ext>
                </a:extLst>
              </p:cNvPr>
              <p:cNvSpPr txBox="1"/>
              <p:nvPr/>
            </p:nvSpPr>
            <p:spPr>
              <a:xfrm>
                <a:off x="6976015" y="3999194"/>
                <a:ext cx="2194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𝑠𝑜𝑚𝑒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𝑐𝑜𝑛𝑡𝑎𝑛𝑡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988808-B754-4CCB-8E76-062470C1A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015" y="3999194"/>
                <a:ext cx="219441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3786DE-0E11-470D-8980-EA3C9CB75290}"/>
                  </a:ext>
                </a:extLst>
              </p:cNvPr>
              <p:cNvSpPr txBox="1"/>
              <p:nvPr/>
            </p:nvSpPr>
            <p:spPr>
              <a:xfrm>
                <a:off x="7369637" y="3034084"/>
                <a:ext cx="14071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𝐼𝑛𝑣𝑒𝑠𝑚𝑒𝑛𝑡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3786DE-0E11-470D-8980-EA3C9CB75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637" y="3034084"/>
                <a:ext cx="140717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CABB6C7-6040-4B17-805A-5BCB9D75153D}"/>
                  </a:ext>
                </a:extLst>
              </p:cNvPr>
              <p:cNvSpPr txBox="1"/>
              <p:nvPr/>
            </p:nvSpPr>
            <p:spPr>
              <a:xfrm>
                <a:off x="6976015" y="3699211"/>
                <a:ext cx="2194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𝐼𝑛𝑣𝑒𝑠𝑚𝑒𝑛𝑡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CABB6C7-6040-4B17-805A-5BCB9D751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015" y="3699211"/>
                <a:ext cx="219441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CAD0A8-E7EC-4030-985A-22D58D1FDC2B}"/>
                  </a:ext>
                </a:extLst>
              </p:cNvPr>
              <p:cNvSpPr txBox="1"/>
              <p:nvPr/>
            </p:nvSpPr>
            <p:spPr>
              <a:xfrm>
                <a:off x="892627" y="3020754"/>
                <a:ext cx="6280199" cy="2239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1∙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2∙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+1)∙</m:t>
                              </m:r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+2)∙</m:t>
                              </m:r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1∙</m:t>
                              </m:r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2∙</m:t>
                              </m:r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1∙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1∙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∙+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1∙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∙+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CAD0A8-E7EC-4030-985A-22D58D1FD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27" y="3020754"/>
                <a:ext cx="6280199" cy="22390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71A337-67A9-404B-8A3D-546487A82988}"/>
              </a:ext>
            </a:extLst>
          </p:cNvPr>
          <p:cNvCxnSpPr>
            <a:cxnSpLocks/>
          </p:cNvCxnSpPr>
          <p:nvPr/>
        </p:nvCxnSpPr>
        <p:spPr>
          <a:xfrm>
            <a:off x="8455087" y="4538631"/>
            <a:ext cx="2133601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E1E95B-A756-4FA5-85F6-6FEE7B901D18}"/>
              </a:ext>
            </a:extLst>
          </p:cNvPr>
          <p:cNvCxnSpPr>
            <a:cxnSpLocks/>
          </p:cNvCxnSpPr>
          <p:nvPr/>
        </p:nvCxnSpPr>
        <p:spPr>
          <a:xfrm flipV="1">
            <a:off x="9478345" y="4538631"/>
            <a:ext cx="1110343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224ABD-C4D8-41FD-A77C-CDEA8C3B768D}"/>
                  </a:ext>
                </a:extLst>
              </p:cNvPr>
              <p:cNvSpPr txBox="1"/>
              <p:nvPr/>
            </p:nvSpPr>
            <p:spPr>
              <a:xfrm>
                <a:off x="10280777" y="3564275"/>
                <a:ext cx="6158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224ABD-C4D8-41FD-A77C-CDEA8C3B7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777" y="3564275"/>
                <a:ext cx="615821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6234837-D3D8-404E-A0DE-0FE908393B71}"/>
                  </a:ext>
                </a:extLst>
              </p:cNvPr>
              <p:cNvSpPr txBox="1"/>
              <p:nvPr/>
            </p:nvSpPr>
            <p:spPr>
              <a:xfrm>
                <a:off x="10280776" y="3096994"/>
                <a:ext cx="6158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6234837-D3D8-404E-A0DE-0FE908393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776" y="3096994"/>
                <a:ext cx="61582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5FCB560-C97C-487D-93FF-D13917538ED5}"/>
                  </a:ext>
                </a:extLst>
              </p:cNvPr>
              <p:cNvSpPr txBox="1"/>
              <p:nvPr/>
            </p:nvSpPr>
            <p:spPr>
              <a:xfrm>
                <a:off x="9170434" y="3552569"/>
                <a:ext cx="61582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5FCB560-C97C-487D-93FF-D13917538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434" y="3552569"/>
                <a:ext cx="615821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60DA1E7-67A6-4A6A-A6CA-776A1EF4598B}"/>
                  </a:ext>
                </a:extLst>
              </p:cNvPr>
              <p:cNvSpPr txBox="1"/>
              <p:nvPr/>
            </p:nvSpPr>
            <p:spPr>
              <a:xfrm>
                <a:off x="9170433" y="3134149"/>
                <a:ext cx="6158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60DA1E7-67A6-4A6A-A6CA-776A1EF45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433" y="3134149"/>
                <a:ext cx="61582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60D423E-B82D-477A-8FAB-84C28D48E1D2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8455087" y="3531145"/>
            <a:ext cx="2133601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88BDAA1-5DE8-4E1D-9742-12F02B0375CD}"/>
              </a:ext>
            </a:extLst>
          </p:cNvPr>
          <p:cNvCxnSpPr>
            <a:cxnSpLocks/>
          </p:cNvCxnSpPr>
          <p:nvPr/>
        </p:nvCxnSpPr>
        <p:spPr>
          <a:xfrm flipV="1">
            <a:off x="9478345" y="3531145"/>
            <a:ext cx="1110343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305EDA8-04DA-4895-981F-10D895CC9813}"/>
                  </a:ext>
                </a:extLst>
              </p:cNvPr>
              <p:cNvSpPr txBox="1"/>
              <p:nvPr/>
            </p:nvSpPr>
            <p:spPr>
              <a:xfrm>
                <a:off x="2010470" y="2466037"/>
                <a:ext cx="14071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𝐼𝑛𝑣𝑒𝑠𝑚𝑒𝑛𝑡</m:t>
                      </m:r>
                      <m:r>
                        <a:rPr lang="en-US" sz="1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305EDA8-04DA-4895-981F-10D895CC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470" y="2466037"/>
                <a:ext cx="1407174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7F9C0299-FA1B-4836-8A65-E538D970CE88}"/>
              </a:ext>
            </a:extLst>
          </p:cNvPr>
          <p:cNvSpPr/>
          <p:nvPr/>
        </p:nvSpPr>
        <p:spPr>
          <a:xfrm rot="5400000">
            <a:off x="2573545" y="2252895"/>
            <a:ext cx="281024" cy="1407174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D277789D-2FFE-4A77-8992-FCF6AF379533}"/>
              </a:ext>
            </a:extLst>
          </p:cNvPr>
          <p:cNvSpPr/>
          <p:nvPr/>
        </p:nvSpPr>
        <p:spPr>
          <a:xfrm rot="5400000">
            <a:off x="4636580" y="1743836"/>
            <a:ext cx="281024" cy="242529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03D94AE-3BC0-4CBD-8AF1-4AA8B577F012}"/>
                  </a:ext>
                </a:extLst>
              </p:cNvPr>
              <p:cNvSpPr txBox="1"/>
              <p:nvPr/>
            </p:nvSpPr>
            <p:spPr>
              <a:xfrm>
                <a:off x="4126635" y="2466037"/>
                <a:ext cx="14071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𝐼𝑛𝑣𝑒𝑠𝑚𝑒𝑛𝑡</m:t>
                      </m:r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03D94AE-3BC0-4CBD-8AF1-4AA8B577F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35" y="2466037"/>
                <a:ext cx="1407174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79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7C84-18B5-4083-9D01-E33C7D878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A7760E-1F6C-4562-A792-50CD75EEA2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𝑀𝑎𝑐𝑎𝑢𝑙𝑎𝑦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𝑑𝑢𝑟𝑎𝑡𝑖𝑜𝑛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10–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𝑎𝑛𝑛𝑢𝑖𝑡𝑦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𝑖𝑚𝑚𝑒𝑑𝑖𝑎𝑡𝑒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𝑎𝑛𝑛𝑢𝑎𝑙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$1000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5.6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𝑀𝑎𝑐𝑎𝑢𝑙𝑎𝑦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𝑑𝑢𝑟𝑎𝑡𝑖𝑜𝑛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10–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𝑎𝑛𝑛𝑢𝑖𝑡𝑦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𝑑𝑢𝑒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𝑎𝑛𝑛𝑢𝑎𝑙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$5000.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A7760E-1F6C-4562-A792-50CD75EEA2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19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7C84-18B5-4083-9D01-E33C7D878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A7760E-1F6C-4562-A792-50CD75EEA2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𝑀𝑎𝑐𝑎𝑢𝑙𝑎𝑦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𝑑𝑢𝑟𝑎𝑡𝑖𝑜𝑛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10–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𝑎𝑛𝑛𝑢𝑖𝑡𝑦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𝑖𝑚𝑚𝑒𝑑𝑖𝑎𝑡𝑒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𝑎𝑛𝑛𝑢𝑎𝑙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$1000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5.6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𝑀𝑎𝑐𝑎𝑢𝑙𝑎𝑦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𝑑𝑢𝑟𝑎𝑡𝑖𝑜𝑛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10–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𝑎𝑛𝑛𝑢𝑖𝑡𝑦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𝑑𝑢𝑒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𝑎𝑛𝑛𝑢𝑎𝑙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$5000.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A7760E-1F6C-4562-A792-50CD75EEA2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58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9702-03F2-47C9-BA32-E20401B976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Immunization</a:t>
            </a:r>
          </a:p>
        </p:txBody>
      </p:sp>
    </p:spTree>
    <p:extLst>
      <p:ext uri="{BB962C8B-B14F-4D97-AF65-F5344CB8AC3E}">
        <p14:creationId xmlns:p14="http://schemas.microsoft.com/office/powerpoint/2010/main" val="14541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B945-D72A-4711-B805-37475003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: Redington Immunization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61EC60-5AFF-4F02-BD28-AB50C50AC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9233" y="2556932"/>
                <a:ext cx="10510857" cy="331893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𝑇𝑒𝑟𝑚𝑖𝑛𝑜𝑙𝑜𝑔𝑖𝑒𝑠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𝑳𝒊𝒂𝒃𝒊𝒍𝒊𝒕𝒊𝒆𝒔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𝑃𝑎𝑦𝑚𝑒𝑛𝑡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𝑐𝑜𝑚𝑝𝑎𝑛𝑦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𝑟𝑒𝑞𝑢𝑖𝑟𝑒𝑑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𝑚𝑎𝑘𝑒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𝑨𝒔𝒔𝒆𝒕𝒔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𝑪𝒂𝒔𝒉𝒇𝒍𝒐𝒘𝒔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𝑝𝑎𝑦𝑚𝑒𝑛𝑡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𝑐𝑜𝑚𝑝𝑎𝑛𝑦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𝑟𝑒𝑞𝑢𝑖𝑟𝑒𝑑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𝑚𝑎𝑘𝑒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𝑺𝒖𝒓𝒑𝒍𝒖𝒔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𝑰𝒎𝒎𝒖𝒏𝒊𝒛𝒂𝒕𝒊𝒐𝒏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𝑝𝑟𝑜𝑡𝑒𝑐𝑡𝑖𝑛𝑔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𝑠𝑢𝑟𝑝𝑙𝑢𝑠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𝑠𝑢𝑟𝑝𝑙𝑢𝑠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𝑝𝑜𝑠𝑖𝑡𝑖𝑜𝑛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𝑐h𝑎𝑛𝑔𝑒𝑠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61EC60-5AFF-4F02-BD28-AB50C50AC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9233" y="2556932"/>
                <a:ext cx="10510857" cy="3318936"/>
              </a:xfrm>
              <a:blipFill>
                <a:blip r:embed="rId2"/>
                <a:stretch>
                  <a:fillRect l="-116" t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329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1183-5D67-47B3-9F95-3B35B417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Redington Immunization :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791A7E-2DF2-4DF9-A735-DD0132FD58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3732" y="2556932"/>
                <a:ext cx="10082865" cy="33189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Redington Immunization Conditions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`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𝑅𝑒𝑚𝑎𝑟𝑘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1800" dirty="0"/>
                        <m:t>Redington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dirty="0"/>
                        <m:t>Immunization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protects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against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only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small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changes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in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i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.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791A7E-2DF2-4DF9-A735-DD0132FD58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3732" y="2556932"/>
                <a:ext cx="10082865" cy="3318936"/>
              </a:xfrm>
              <a:blipFill>
                <a:blip r:embed="rId2"/>
                <a:stretch>
                  <a:fillRect l="-907" t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ÙØªÙØ¬Ø© Ø¨Ø­Ø« Ø§ÙØµÙØ± Ø¹Ù âªlocal minimumâ¬â">
            <a:extLst>
              <a:ext uri="{FF2B5EF4-FFF2-40B4-BE49-F238E27FC236}">
                <a16:creationId xmlns:a16="http://schemas.microsoft.com/office/drawing/2014/main" id="{02643C4B-88DE-4542-9A61-7E52D2E70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10" y="2703818"/>
            <a:ext cx="37147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00F16D-0197-4826-A903-E1155D49F8B5}"/>
              </a:ext>
            </a:extLst>
          </p:cNvPr>
          <p:cNvSpPr txBox="1"/>
          <p:nvPr/>
        </p:nvSpPr>
        <p:spPr>
          <a:xfrm rot="16200000">
            <a:off x="6833405" y="3509752"/>
            <a:ext cx="8575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Surplus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1F2CD-1175-4F5C-B6DE-8841451E6342}"/>
              </a:ext>
            </a:extLst>
          </p:cNvPr>
          <p:cNvSpPr txBox="1"/>
          <p:nvPr/>
        </p:nvSpPr>
        <p:spPr>
          <a:xfrm>
            <a:off x="8411935" y="4530400"/>
            <a:ext cx="13324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Interest Rate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300994-4094-47C6-9333-ECC251812352}"/>
              </a:ext>
            </a:extLst>
          </p:cNvPr>
          <p:cNvSpPr/>
          <p:nvPr/>
        </p:nvSpPr>
        <p:spPr>
          <a:xfrm>
            <a:off x="8762447" y="4181866"/>
            <a:ext cx="981904" cy="183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5D8BD0-0859-4781-972C-1DA952B7BBC8}"/>
              </a:ext>
            </a:extLst>
          </p:cNvPr>
          <p:cNvSpPr/>
          <p:nvPr/>
        </p:nvSpPr>
        <p:spPr>
          <a:xfrm>
            <a:off x="9890620" y="3638878"/>
            <a:ext cx="58723" cy="619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60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1183-5D67-47B3-9F95-3B35B417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7" y="991708"/>
            <a:ext cx="1025064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Redington Immunization :Alternative Conditions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791A7E-2DF2-4DF9-A735-DD0132FD58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3732" y="2556932"/>
                <a:ext cx="10082865" cy="33189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Redington Immunization Conditions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𝑅𝑒𝑚𝑎𝑟𝑘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1800" dirty="0"/>
                        <m:t>Redington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dirty="0"/>
                        <m:t>Immunization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protects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against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only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small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changes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in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i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.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791A7E-2DF2-4DF9-A735-DD0132FD58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3732" y="2556932"/>
                <a:ext cx="10082865" cy="3318936"/>
              </a:xfrm>
              <a:blipFill>
                <a:blip r:embed="rId2"/>
                <a:stretch>
                  <a:fillRect l="-907" t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ÙØªÙØ¬Ø© Ø¨Ø­Ø« Ø§ÙØµÙØ± Ø¹Ù âªlocal minimumâ¬â">
            <a:extLst>
              <a:ext uri="{FF2B5EF4-FFF2-40B4-BE49-F238E27FC236}">
                <a16:creationId xmlns:a16="http://schemas.microsoft.com/office/drawing/2014/main" id="{02643C4B-88DE-4542-9A61-7E52D2E70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10" y="2703818"/>
            <a:ext cx="37147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00F16D-0197-4826-A903-E1155D49F8B5}"/>
              </a:ext>
            </a:extLst>
          </p:cNvPr>
          <p:cNvSpPr txBox="1"/>
          <p:nvPr/>
        </p:nvSpPr>
        <p:spPr>
          <a:xfrm rot="16200000">
            <a:off x="6833405" y="3509752"/>
            <a:ext cx="8575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Surplus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1F2CD-1175-4F5C-B6DE-8841451E6342}"/>
              </a:ext>
            </a:extLst>
          </p:cNvPr>
          <p:cNvSpPr txBox="1"/>
          <p:nvPr/>
        </p:nvSpPr>
        <p:spPr>
          <a:xfrm>
            <a:off x="8411935" y="4530400"/>
            <a:ext cx="13324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Interest Rate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300994-4094-47C6-9333-ECC251812352}"/>
              </a:ext>
            </a:extLst>
          </p:cNvPr>
          <p:cNvSpPr/>
          <p:nvPr/>
        </p:nvSpPr>
        <p:spPr>
          <a:xfrm>
            <a:off x="8762447" y="4181866"/>
            <a:ext cx="981904" cy="183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5D8BD0-0859-4781-972C-1DA952B7BBC8}"/>
              </a:ext>
            </a:extLst>
          </p:cNvPr>
          <p:cNvSpPr/>
          <p:nvPr/>
        </p:nvSpPr>
        <p:spPr>
          <a:xfrm>
            <a:off x="9890620" y="3638878"/>
            <a:ext cx="58723" cy="619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2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1183-5D67-47B3-9F95-3B35B417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7" y="991708"/>
            <a:ext cx="10250646" cy="1303867"/>
          </a:xfrm>
        </p:spPr>
        <p:txBody>
          <a:bodyPr>
            <a:normAutofit/>
          </a:bodyPr>
          <a:lstStyle/>
          <a:p>
            <a:r>
              <a:rPr lang="en-US" dirty="0"/>
              <a:t>Full Immunization : Conditions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791A7E-2DF2-4DF9-A735-DD0132FD58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3732" y="2556932"/>
                <a:ext cx="10082865" cy="33189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Redington Immunization Conditions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𝑇h𝑒𝑟𝑒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𝑚𝑢𝑠𝑡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𝐴𝑠𝑠𝑒𝑡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𝑐𝑎𝑠h𝑓𝑙𝑜𝑤𝑠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𝐿𝑖𝑎𝑏𝑖𝑙𝑖𝑡𝑦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𝑐𝑎𝑠h𝑓𝑙𝑜𝑤𝑠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23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𝑅𝑒𝑚𝑎𝑟𝑘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Protects</m:t>
                      </m:r>
                      <m:r>
                        <m:rPr>
                          <m:nor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against</m:t>
                      </m:r>
                      <m:r>
                        <m:rPr>
                          <m:nor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changes</m:t>
                      </m:r>
                      <m:r>
                        <m:rPr>
                          <m:nor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any</m:t>
                      </m:r>
                      <m:r>
                        <m:rPr>
                          <m:nor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size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.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791A7E-2DF2-4DF9-A735-DD0132FD58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3732" y="2556932"/>
                <a:ext cx="10082865" cy="3318936"/>
              </a:xfrm>
              <a:blipFill>
                <a:blip r:embed="rId2"/>
                <a:stretch>
                  <a:fillRect l="-907" t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809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0CD5-2663-41F9-BC97-33C532BA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Dedication (Exact Matching)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7E8B86-DC47-4CDD-BD32-751F696CED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2061" y="2573709"/>
                <a:ext cx="10835080" cy="35670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𝑐𝑜𝑚𝑝𝑎𝑛𝑦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𝑚𝑢𝑠𝑡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𝑝𝑎𝑦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𝑜𝑛𝑒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𝑛𝑜𝑤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𝑛𝑜𝑤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𝑐𝑜𝑚𝑝𝑎𝑛𝑦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𝑏𝑢𝑦𝑠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𝑏𝑜𝑛𝑑𝑠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𝑚𝑎𝑡𝑐h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𝑙𝑖𝑎𝑏𝑖𝑙𝑖𝑡𝑦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𝑐𝑎𝑠h𝑓𝑙𝑜𝑤𝑠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. </m:t>
                      </m:r>
                    </m:oMath>
                  </m:oMathPara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𝑓𝑖𝑟𝑠𝑡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1000 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𝑜𝑛𝑒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.  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𝑠𝑒𝑐𝑜𝑛𝑑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2500 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𝑏𝑜𝑡h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h𝑎𝑣𝑒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𝑐𝑜𝑢𝑝𝑜𝑛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.  </m:t>
                      </m:r>
                    </m:oMath>
                  </m:oMathPara>
                </a14:m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𝑬𝒂𝒄𝒉</m:t>
                      </m:r>
                      <m:r>
                        <a:rPr lang="en-US" sz="12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𝒂𝒔𝒔𝒆𝒕</m:t>
                      </m:r>
                      <m:r>
                        <a:rPr lang="en-US" sz="12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𝒄𝒂𝒔𝒉𝒇𝒍𝒐𝒘</m:t>
                      </m:r>
                      <m:r>
                        <a:rPr lang="en-US" sz="12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US" sz="12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𝒅𝒆𝒅𝒊𝒄𝒂𝒕𝒆𝒅</m:t>
                      </m:r>
                      <m:r>
                        <a:rPr lang="en-US" sz="12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sz="12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2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𝒔𝒊𝒏𝒈𝒍𝒆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𝒍𝒊𝒂𝒃𝒊𝒍𝒊𝒕𝒚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" </m:t>
                      </m:r>
                    </m:oMath>
                  </m:oMathPara>
                </a14:m>
                <a:endParaRPr lang="en-US" sz="1200" b="1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sz="1200" b="1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7E8B86-DC47-4CDD-BD32-751F696CED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2061" y="2573709"/>
                <a:ext cx="10835080" cy="35670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D7B620-0CB3-4F48-A0D8-D31F922D5E19}"/>
              </a:ext>
            </a:extLst>
          </p:cNvPr>
          <p:cNvCxnSpPr/>
          <p:nvPr/>
        </p:nvCxnSpPr>
        <p:spPr>
          <a:xfrm>
            <a:off x="2231218" y="5324477"/>
            <a:ext cx="7453615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F70391-8B05-4CDE-BA3D-0C6DFF82B865}"/>
              </a:ext>
            </a:extLst>
          </p:cNvPr>
          <p:cNvCxnSpPr>
            <a:cxnSpLocks/>
          </p:cNvCxnSpPr>
          <p:nvPr/>
        </p:nvCxnSpPr>
        <p:spPr>
          <a:xfrm>
            <a:off x="5840963" y="5324477"/>
            <a:ext cx="3843870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F20CC5-FA73-4E66-8A02-87B3C00A3EBF}"/>
                  </a:ext>
                </a:extLst>
              </p:cNvPr>
              <p:cNvSpPr txBox="1"/>
              <p:nvPr/>
            </p:nvSpPr>
            <p:spPr>
              <a:xfrm>
                <a:off x="5340220" y="4955145"/>
                <a:ext cx="10014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F20CC5-FA73-4E66-8A02-87B3C00A3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220" y="4955145"/>
                <a:ext cx="100148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DE7B12-B943-46E1-9F4E-3B253707CD91}"/>
                  </a:ext>
                </a:extLst>
              </p:cNvPr>
              <p:cNvSpPr txBox="1"/>
              <p:nvPr/>
            </p:nvSpPr>
            <p:spPr>
              <a:xfrm>
                <a:off x="9184090" y="4955145"/>
                <a:ext cx="10014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DE7B12-B943-46E1-9F4E-3B253707C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090" y="4955145"/>
                <a:ext cx="100148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34231D-5140-463D-8DBE-08E6B2281EBB}"/>
                  </a:ext>
                </a:extLst>
              </p:cNvPr>
              <p:cNvSpPr txBox="1"/>
              <p:nvPr/>
            </p:nvSpPr>
            <p:spPr>
              <a:xfrm>
                <a:off x="9207245" y="4667426"/>
                <a:ext cx="955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2500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34231D-5140-463D-8DBE-08E6B2281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245" y="4667426"/>
                <a:ext cx="955175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A80AFB-870D-4308-B7FB-2F1748D322EE}"/>
                  </a:ext>
                </a:extLst>
              </p:cNvPr>
              <p:cNvSpPr txBox="1"/>
              <p:nvPr/>
            </p:nvSpPr>
            <p:spPr>
              <a:xfrm>
                <a:off x="5340220" y="4644934"/>
                <a:ext cx="10014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A80AFB-870D-4308-B7FB-2F1748D32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220" y="4644934"/>
                <a:ext cx="100148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53F1AB-5919-4719-9F93-2E88A1847057}"/>
                  </a:ext>
                </a:extLst>
              </p:cNvPr>
              <p:cNvSpPr txBox="1"/>
              <p:nvPr/>
            </p:nvSpPr>
            <p:spPr>
              <a:xfrm>
                <a:off x="5317064" y="4357224"/>
                <a:ext cx="10014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53F1AB-5919-4719-9F93-2E88A1847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064" y="4357224"/>
                <a:ext cx="100148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FF771B-BFDD-43AC-BDFD-0B048B6C2D1F}"/>
                  </a:ext>
                </a:extLst>
              </p:cNvPr>
              <p:cNvSpPr txBox="1"/>
              <p:nvPr/>
            </p:nvSpPr>
            <p:spPr>
              <a:xfrm>
                <a:off x="5317064" y="3913191"/>
                <a:ext cx="10014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FF771B-BFDD-43AC-BDFD-0B048B6C2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064" y="3913191"/>
                <a:ext cx="100148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74BA15-EBA5-4AA7-BD4D-947270E53211}"/>
                  </a:ext>
                </a:extLst>
              </p:cNvPr>
              <p:cNvSpPr txBox="1"/>
              <p:nvPr/>
            </p:nvSpPr>
            <p:spPr>
              <a:xfrm>
                <a:off x="9147017" y="3913190"/>
                <a:ext cx="10014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74BA15-EBA5-4AA7-BD4D-947270E53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017" y="3913190"/>
                <a:ext cx="100148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269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0CD5-2663-41F9-BC97-33C532BA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Dedication (Exact Matching)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7E8B86-DC47-4CDD-BD32-751F696CED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2060" y="2573709"/>
                <a:ext cx="10572625" cy="35670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𝑐𝑜𝑚𝑝𝑎𝑛𝑦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𝑚𝑢𝑠𝑡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𝑝𝑎𝑦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𝑜𝑛𝑒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𝑛𝑜𝑤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𝑛𝑜𝑤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𝑐𝑜𝑚𝑝𝑎𝑛𝑦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𝑏𝑢𝑦𝑠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𝑏𝑜𝑛𝑑𝑠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𝑚𝑎𝑡𝑐h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𝑙𝑖𝑎𝑏𝑖𝑙𝑖𝑡𝑦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𝑐𝑎𝑠h𝑓𝑙𝑜𝑤𝑠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. </m:t>
                      </m:r>
                    </m:oMath>
                  </m:oMathPara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𝑓𝑖𝑟𝑠𝑡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1000 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𝑜𝑛𝑒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sz="1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.  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𝑠𝑒𝑐𝑜𝑛𝑑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2500 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𝑏𝑜𝑡h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h𝑎𝑣𝑒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𝑐𝑜𝑢𝑝𝑜𝑛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.  </m:t>
                      </m:r>
                    </m:oMath>
                  </m:oMathPara>
                </a14:m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𝑬𝒂𝒄𝒉</m:t>
                      </m:r>
                      <m:r>
                        <a:rPr lang="en-US" sz="12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𝒂𝒔𝒔𝒆𝒕</m:t>
                      </m:r>
                      <m:r>
                        <a:rPr lang="en-US" sz="12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𝒄𝒂𝒔𝒉𝒇𝒍𝒐𝒘</m:t>
                      </m:r>
                      <m:r>
                        <a:rPr lang="en-US" sz="12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US" sz="12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𝒅𝒆𝒅𝒊𝒄𝒂𝒕𝒆𝒅</m:t>
                      </m:r>
                      <m:r>
                        <a:rPr lang="en-US" sz="12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sz="12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2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𝒔𝒊𝒏𝒈𝒍𝒆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𝒍𝒊𝒂𝒃𝒊𝒍𝒊𝒕𝒚</m:t>
                      </m:r>
                      <m:r>
                        <a:rPr lang="en-US" sz="12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" </m:t>
                      </m:r>
                    </m:oMath>
                  </m:oMathPara>
                </a14:m>
                <a:endParaRPr lang="en-US" sz="1200" b="1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𝟐𝟓𝟎𝟎</m:t>
                      </m:r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𝟐𝟓𝟎𝟎</m:t>
                      </m:r>
                      <m:r>
                        <a:rPr lang="en-US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𝟐𝟓𝟎𝟎</m:t>
                      </m:r>
                      <m:r>
                        <a:rPr lang="en-US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400" b="1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  <m:r>
                            <a:rPr lang="en-US" sz="16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  <m:r>
                            <a:rPr lang="en-US" sz="16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16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𝟐𝟓𝟎𝟎</m:t>
                          </m:r>
                          <m:r>
                            <a:rPr lang="en-US" sz="16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𝟐𝟓𝟎𝟎</m:t>
                      </m:r>
                      <m:r>
                        <a:rPr lang="en-US" sz="16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𝟐𝟓𝟎𝟎</m:t>
                      </m:r>
                      <m:r>
                        <a:rPr lang="en-US" sz="16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1600" b="1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𝟐𝟓𝟎𝟎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𝟏𝟑𝟖𝟖</m:t>
                      </m:r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𝟖𝟗</m:t>
                      </m:r>
                    </m:oMath>
                  </m:oMathPara>
                </a14:m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400" b="1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sz="1200" b="1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sz="1200" b="1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sz="1200" b="1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7E8B86-DC47-4CDD-BD32-751F696CED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2060" y="2573709"/>
                <a:ext cx="10572625" cy="35670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31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B561-8770-45E9-9860-0C6DE0F3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Of a Portfolio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6D3546-E187-4CCB-A853-47909214D3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𝐶𝑜𝑛𝑠𝑖𝑑𝑒𝑟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𝑓𝑜𝑙𝑙𝑜𝑤𝑖𝑛𝑔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𝑖𝑛𝑓𝑜𝑟𝑚𝑎𝑡𝑖𝑜𝑛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𝑎𝑏𝑜𝑢𝑡</m:t>
                      </m:r>
                      <m:r>
                        <a:rPr 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𝑝𝑜𝑟𝑡𝑓𝑜𝑙𝑖𝑜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 3 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𝑖𝑛𝑣𝑒𝑠𝑡𝑚𝑒𝑛𝑡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endParaRPr lang="en-US" sz="2900" dirty="0"/>
              </a:p>
              <a:p>
                <a:pPr marL="0" indent="0">
                  <a:buNone/>
                </a:pPr>
                <a:endParaRPr lang="en-US" sz="2900" dirty="0"/>
              </a:p>
              <a:p>
                <a:pPr marL="0" indent="0">
                  <a:buNone/>
                </a:pPr>
                <a:endParaRPr lang="en-US" sz="2900" dirty="0"/>
              </a:p>
              <a:p>
                <a:pPr marL="0" indent="0">
                  <a:buNone/>
                </a:pPr>
                <a:endParaRPr lang="en-US" sz="2900" dirty="0"/>
              </a:p>
              <a:p>
                <a:pPr marL="0" indent="0">
                  <a:buNone/>
                </a:pPr>
                <a:endParaRPr lang="en-US" sz="2900" dirty="0"/>
              </a:p>
              <a:p>
                <a:pPr marL="0" indent="0">
                  <a:buNone/>
                </a:pPr>
                <a:endParaRPr lang="en-US" sz="2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𝑑𝑢𝑟𝑎𝑡𝑖𝑜𝑛</m:t>
                      </m:r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𝑡h𝑖𝑠</m:t>
                      </m:r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𝑝𝑜𝑟𝑡𝑖𝑓𝑜𝑙𝑖𝑜</m:t>
                      </m:r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9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𝑀𝑎𝐶𝐷</m:t>
                      </m:r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=2∙</m:t>
                      </m:r>
                      <m:f>
                        <m:f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1,000</m:t>
                          </m:r>
                        </m:num>
                        <m:den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6,000</m:t>
                          </m:r>
                        </m:den>
                      </m:f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+3∙</m:t>
                      </m:r>
                      <m:f>
                        <m:f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2,000</m:t>
                          </m:r>
                        </m:num>
                        <m:den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6,000</m:t>
                          </m:r>
                        </m:den>
                      </m:f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+5∙</m:t>
                      </m:r>
                      <m:f>
                        <m:f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3,000</m:t>
                          </m:r>
                        </m:num>
                        <m:den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6,000</m:t>
                          </m:r>
                        </m:den>
                      </m:f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=3.83333</m:t>
                      </m:r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6D3546-E187-4CCB-A853-47909214D3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43B502-DEE4-41CE-93D4-289BB3590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0392"/>
              </p:ext>
            </p:extLst>
          </p:nvPr>
        </p:nvGraphicFramePr>
        <p:xfrm>
          <a:off x="3598877" y="3001470"/>
          <a:ext cx="3959604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9868">
                  <a:extLst>
                    <a:ext uri="{9D8B030D-6E8A-4147-A177-3AD203B41FA5}">
                      <a16:colId xmlns:a16="http://schemas.microsoft.com/office/drawing/2014/main" val="2267178241"/>
                    </a:ext>
                  </a:extLst>
                </a:gridCol>
                <a:gridCol w="1319868">
                  <a:extLst>
                    <a:ext uri="{9D8B030D-6E8A-4147-A177-3AD203B41FA5}">
                      <a16:colId xmlns:a16="http://schemas.microsoft.com/office/drawing/2014/main" val="4150428948"/>
                    </a:ext>
                  </a:extLst>
                </a:gridCol>
                <a:gridCol w="1319868">
                  <a:extLst>
                    <a:ext uri="{9D8B030D-6E8A-4147-A177-3AD203B41FA5}">
                      <a16:colId xmlns:a16="http://schemas.microsoft.com/office/drawing/2014/main" val="22188881"/>
                    </a:ext>
                  </a:extLst>
                </a:gridCol>
              </a:tblGrid>
              <a:tr h="3045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052205"/>
                  </a:ext>
                </a:extLst>
              </a:tr>
              <a:tr h="3045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237801"/>
                  </a:ext>
                </a:extLst>
              </a:tr>
              <a:tr h="3045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066471"/>
                  </a:ext>
                </a:extLst>
              </a:tr>
              <a:tr h="3045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014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64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7319-72FE-4AC0-9CF8-52F32CAEE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Durations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F42BEF-7CF2-4E04-8E8F-739A00515D09}"/>
              </a:ext>
            </a:extLst>
          </p:cNvPr>
          <p:cNvCxnSpPr>
            <a:cxnSpLocks/>
          </p:cNvCxnSpPr>
          <p:nvPr/>
        </p:nvCxnSpPr>
        <p:spPr>
          <a:xfrm flipV="1">
            <a:off x="3690156" y="3496113"/>
            <a:ext cx="33745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09D384-F730-42F3-9199-5DB000C5345B}"/>
              </a:ext>
            </a:extLst>
          </p:cNvPr>
          <p:cNvCxnSpPr>
            <a:cxnSpLocks/>
          </p:cNvCxnSpPr>
          <p:nvPr/>
        </p:nvCxnSpPr>
        <p:spPr>
          <a:xfrm>
            <a:off x="5823756" y="3496454"/>
            <a:ext cx="2447788" cy="2975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AD04A6B-69D1-49B5-A51B-1E2591B24AAB}"/>
              </a:ext>
            </a:extLst>
          </p:cNvPr>
          <p:cNvSpPr txBox="1"/>
          <p:nvPr/>
        </p:nvSpPr>
        <p:spPr>
          <a:xfrm>
            <a:off x="5693127" y="3496113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06983B-F195-4D1F-8CB5-9A4D97A41767}"/>
                  </a:ext>
                </a:extLst>
              </p:cNvPr>
              <p:cNvSpPr txBox="1"/>
              <p:nvPr/>
            </p:nvSpPr>
            <p:spPr>
              <a:xfrm>
                <a:off x="5515845" y="304053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06983B-F195-4D1F-8CB5-9A4D97A41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845" y="3040537"/>
                <a:ext cx="61582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B37147A-C7C5-4633-9128-19A739C689B5}"/>
              </a:ext>
            </a:extLst>
          </p:cNvPr>
          <p:cNvSpPr txBox="1"/>
          <p:nvPr/>
        </p:nvSpPr>
        <p:spPr>
          <a:xfrm>
            <a:off x="6940319" y="3499429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9A5CB4-F471-4827-9806-76173B55629A}"/>
              </a:ext>
            </a:extLst>
          </p:cNvPr>
          <p:cNvCxnSpPr>
            <a:cxnSpLocks/>
          </p:cNvCxnSpPr>
          <p:nvPr/>
        </p:nvCxnSpPr>
        <p:spPr>
          <a:xfrm>
            <a:off x="4713413" y="3496112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13FE8AE-068B-4BD7-A14A-FBC274103752}"/>
              </a:ext>
            </a:extLst>
          </p:cNvPr>
          <p:cNvSpPr txBox="1"/>
          <p:nvPr/>
        </p:nvSpPr>
        <p:spPr>
          <a:xfrm>
            <a:off x="4587449" y="3496112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C2ED5-AE23-44D2-BD72-FFAA79D07F38}"/>
              </a:ext>
            </a:extLst>
          </p:cNvPr>
          <p:cNvSpPr txBox="1"/>
          <p:nvPr/>
        </p:nvSpPr>
        <p:spPr>
          <a:xfrm>
            <a:off x="8138196" y="3508177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F54F97-E35F-4FED-A2CE-4540C4EB11AA}"/>
                  </a:ext>
                </a:extLst>
              </p:cNvPr>
              <p:cNvSpPr txBox="1"/>
              <p:nvPr/>
            </p:nvSpPr>
            <p:spPr>
              <a:xfrm>
                <a:off x="4405502" y="3077692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F54F97-E35F-4FED-A2CE-4540C4EB1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02" y="3077692"/>
                <a:ext cx="61582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EC64B5-A908-493B-A51A-0B1167E77BD2}"/>
                  </a:ext>
                </a:extLst>
              </p:cNvPr>
              <p:cNvSpPr txBox="1"/>
              <p:nvPr/>
            </p:nvSpPr>
            <p:spPr>
              <a:xfrm>
                <a:off x="6756816" y="3065279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EC64B5-A908-493B-A51A-0B1167E77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816" y="3065279"/>
                <a:ext cx="6158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5EDDA-3AA0-429D-9663-45D9A467BBA8}"/>
                  </a:ext>
                </a:extLst>
              </p:cNvPr>
              <p:cNvSpPr txBox="1"/>
              <p:nvPr/>
            </p:nvSpPr>
            <p:spPr>
              <a:xfrm>
                <a:off x="7951136" y="3065279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5EDDA-3AA0-429D-9663-45D9A467B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36" y="3065279"/>
                <a:ext cx="6158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EAB3120-0A65-4EC3-A178-51A78E5244D2}"/>
              </a:ext>
            </a:extLst>
          </p:cNvPr>
          <p:cNvCxnSpPr>
            <a:cxnSpLocks/>
          </p:cNvCxnSpPr>
          <p:nvPr/>
        </p:nvCxnSpPr>
        <p:spPr>
          <a:xfrm flipV="1">
            <a:off x="3711212" y="5027578"/>
            <a:ext cx="33745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6444B1C-D6E4-4E0A-A8C3-C379F67EBBE7}"/>
              </a:ext>
            </a:extLst>
          </p:cNvPr>
          <p:cNvCxnSpPr>
            <a:cxnSpLocks/>
          </p:cNvCxnSpPr>
          <p:nvPr/>
        </p:nvCxnSpPr>
        <p:spPr>
          <a:xfrm>
            <a:off x="5844812" y="5027919"/>
            <a:ext cx="2447788" cy="2975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2A9D3B7-63E9-42AC-8BC8-6343A6ADC7D5}"/>
              </a:ext>
            </a:extLst>
          </p:cNvPr>
          <p:cNvSpPr txBox="1"/>
          <p:nvPr/>
        </p:nvSpPr>
        <p:spPr>
          <a:xfrm>
            <a:off x="5714183" y="5027578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08DB95-2547-4D50-82BA-4DD581D74346}"/>
                  </a:ext>
                </a:extLst>
              </p:cNvPr>
              <p:cNvSpPr txBox="1"/>
              <p:nvPr/>
            </p:nvSpPr>
            <p:spPr>
              <a:xfrm>
                <a:off x="5536901" y="4572002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𝒓𝑪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08DB95-2547-4D50-82BA-4DD581D74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01" y="4572002"/>
                <a:ext cx="6158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4BACEA61-A7B0-43D0-8EE2-F84C6A3E7E7F}"/>
              </a:ext>
            </a:extLst>
          </p:cNvPr>
          <p:cNvSpPr txBox="1"/>
          <p:nvPr/>
        </p:nvSpPr>
        <p:spPr>
          <a:xfrm>
            <a:off x="6961375" y="5030894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12065E-4DDF-4687-82B6-8B4D23DFBA20}"/>
              </a:ext>
            </a:extLst>
          </p:cNvPr>
          <p:cNvCxnSpPr>
            <a:cxnSpLocks/>
          </p:cNvCxnSpPr>
          <p:nvPr/>
        </p:nvCxnSpPr>
        <p:spPr>
          <a:xfrm>
            <a:off x="4734469" y="5027577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6273B64-F4F7-4E1D-B4C9-BAFEBB5EAA98}"/>
              </a:ext>
            </a:extLst>
          </p:cNvPr>
          <p:cNvSpPr txBox="1"/>
          <p:nvPr/>
        </p:nvSpPr>
        <p:spPr>
          <a:xfrm>
            <a:off x="4608505" y="5027577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D99D19-2BA1-4A11-8A87-DA2C1C3AE208}"/>
              </a:ext>
            </a:extLst>
          </p:cNvPr>
          <p:cNvSpPr txBox="1"/>
          <p:nvPr/>
        </p:nvSpPr>
        <p:spPr>
          <a:xfrm>
            <a:off x="8159252" y="5039642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119BA6-A885-4699-83D9-14EAA0D2D355}"/>
                  </a:ext>
                </a:extLst>
              </p:cNvPr>
              <p:cNvSpPr txBox="1"/>
              <p:nvPr/>
            </p:nvSpPr>
            <p:spPr>
              <a:xfrm>
                <a:off x="4426558" y="460915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119BA6-A885-4699-83D9-14EAA0D2D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58" y="4609157"/>
                <a:ext cx="6158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513522-4E2B-4FF5-8F00-8B57D6B71ED3}"/>
                  </a:ext>
                </a:extLst>
              </p:cNvPr>
              <p:cNvSpPr txBox="1"/>
              <p:nvPr/>
            </p:nvSpPr>
            <p:spPr>
              <a:xfrm>
                <a:off x="6777872" y="4596744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513522-4E2B-4FF5-8F00-8B57D6B71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872" y="4596744"/>
                <a:ext cx="6158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41C2F6-9FC7-4CEA-A40F-CFD40E04F242}"/>
                  </a:ext>
                </a:extLst>
              </p:cNvPr>
              <p:cNvSpPr txBox="1"/>
              <p:nvPr/>
            </p:nvSpPr>
            <p:spPr>
              <a:xfrm>
                <a:off x="7972192" y="4596744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𝒓𝑪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41C2F6-9FC7-4CEA-A40F-CFD40E04F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192" y="4596744"/>
                <a:ext cx="61582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988808-B754-4CCB-8E76-062470C1A0E7}"/>
                  </a:ext>
                </a:extLst>
              </p:cNvPr>
              <p:cNvSpPr txBox="1"/>
              <p:nvPr/>
            </p:nvSpPr>
            <p:spPr>
              <a:xfrm>
                <a:off x="1516794" y="4239825"/>
                <a:ext cx="2194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𝑐𝑜𝑛𝑡𝑎𝑛𝑡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988808-B754-4CCB-8E76-062470C1A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94" y="4239825"/>
                <a:ext cx="219441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3786DE-0E11-470D-8980-EA3C9CB75290}"/>
                  </a:ext>
                </a:extLst>
              </p:cNvPr>
              <p:cNvSpPr txBox="1"/>
              <p:nvPr/>
            </p:nvSpPr>
            <p:spPr>
              <a:xfrm>
                <a:off x="1516794" y="2553789"/>
                <a:ext cx="2194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𝐼𝑛𝑣𝑒𝑠𝑚𝑒𝑛𝑡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3786DE-0E11-470D-8980-EA3C9CB75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94" y="2553789"/>
                <a:ext cx="219441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CABB6C7-6040-4B17-805A-5BCB9D75153D}"/>
                  </a:ext>
                </a:extLst>
              </p:cNvPr>
              <p:cNvSpPr txBox="1"/>
              <p:nvPr/>
            </p:nvSpPr>
            <p:spPr>
              <a:xfrm>
                <a:off x="1516794" y="3914535"/>
                <a:ext cx="2194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𝐼𝑛𝑣𝑒𝑠𝑚𝑒𝑛𝑡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CABB6C7-6040-4B17-805A-5BCB9D751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94" y="3914535"/>
                <a:ext cx="219441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CAD0A8-E7EC-4030-985A-22D58D1FDC2B}"/>
                  </a:ext>
                </a:extLst>
              </p:cNvPr>
              <p:cNvSpPr txBox="1"/>
              <p:nvPr/>
            </p:nvSpPr>
            <p:spPr>
              <a:xfrm>
                <a:off x="4107400" y="5569109"/>
                <a:ext cx="3432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𝑴𝒂𝑪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𝑴𝒂𝑪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CAD0A8-E7EC-4030-985A-22D58D1FD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400" y="5569109"/>
                <a:ext cx="343271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04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7319-72FE-4AC0-9CF8-52F32CAEE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Durations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F42BEF-7CF2-4E04-8E8F-739A00515D09}"/>
              </a:ext>
            </a:extLst>
          </p:cNvPr>
          <p:cNvCxnSpPr>
            <a:cxnSpLocks/>
          </p:cNvCxnSpPr>
          <p:nvPr/>
        </p:nvCxnSpPr>
        <p:spPr>
          <a:xfrm flipV="1">
            <a:off x="3603881" y="2987597"/>
            <a:ext cx="33745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09D384-F730-42F3-9199-5DB000C5345B}"/>
              </a:ext>
            </a:extLst>
          </p:cNvPr>
          <p:cNvCxnSpPr>
            <a:cxnSpLocks/>
          </p:cNvCxnSpPr>
          <p:nvPr/>
        </p:nvCxnSpPr>
        <p:spPr>
          <a:xfrm>
            <a:off x="5737481" y="2987938"/>
            <a:ext cx="2447788" cy="2975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AD04A6B-69D1-49B5-A51B-1E2591B24AAB}"/>
              </a:ext>
            </a:extLst>
          </p:cNvPr>
          <p:cNvSpPr txBox="1"/>
          <p:nvPr/>
        </p:nvSpPr>
        <p:spPr>
          <a:xfrm>
            <a:off x="5606852" y="2987597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06983B-F195-4D1F-8CB5-9A4D97A41767}"/>
                  </a:ext>
                </a:extLst>
              </p:cNvPr>
              <p:cNvSpPr txBox="1"/>
              <p:nvPr/>
            </p:nvSpPr>
            <p:spPr>
              <a:xfrm>
                <a:off x="5429570" y="2532021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06983B-F195-4D1F-8CB5-9A4D97A41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570" y="2532021"/>
                <a:ext cx="61582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B37147A-C7C5-4633-9128-19A739C689B5}"/>
              </a:ext>
            </a:extLst>
          </p:cNvPr>
          <p:cNvSpPr txBox="1"/>
          <p:nvPr/>
        </p:nvSpPr>
        <p:spPr>
          <a:xfrm>
            <a:off x="6854044" y="2990913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9A5CB4-F471-4827-9806-76173B55629A}"/>
              </a:ext>
            </a:extLst>
          </p:cNvPr>
          <p:cNvCxnSpPr>
            <a:cxnSpLocks/>
          </p:cNvCxnSpPr>
          <p:nvPr/>
        </p:nvCxnSpPr>
        <p:spPr>
          <a:xfrm>
            <a:off x="4627138" y="2987596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13FE8AE-068B-4BD7-A14A-FBC274103752}"/>
              </a:ext>
            </a:extLst>
          </p:cNvPr>
          <p:cNvSpPr txBox="1"/>
          <p:nvPr/>
        </p:nvSpPr>
        <p:spPr>
          <a:xfrm>
            <a:off x="4501174" y="2987596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C2ED5-AE23-44D2-BD72-FFAA79D07F38}"/>
              </a:ext>
            </a:extLst>
          </p:cNvPr>
          <p:cNvSpPr txBox="1"/>
          <p:nvPr/>
        </p:nvSpPr>
        <p:spPr>
          <a:xfrm>
            <a:off x="8051921" y="2999661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F54F97-E35F-4FED-A2CE-4540C4EB11AA}"/>
                  </a:ext>
                </a:extLst>
              </p:cNvPr>
              <p:cNvSpPr txBox="1"/>
              <p:nvPr/>
            </p:nvSpPr>
            <p:spPr>
              <a:xfrm>
                <a:off x="4319227" y="2569176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F54F97-E35F-4FED-A2CE-4540C4EB1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227" y="2569176"/>
                <a:ext cx="61582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EC64B5-A908-493B-A51A-0B1167E77BD2}"/>
                  </a:ext>
                </a:extLst>
              </p:cNvPr>
              <p:cNvSpPr txBox="1"/>
              <p:nvPr/>
            </p:nvSpPr>
            <p:spPr>
              <a:xfrm>
                <a:off x="6670541" y="2556763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EC64B5-A908-493B-A51A-0B1167E77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541" y="2556763"/>
                <a:ext cx="6158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5EDDA-3AA0-429D-9663-45D9A467BBA8}"/>
                  </a:ext>
                </a:extLst>
              </p:cNvPr>
              <p:cNvSpPr txBox="1"/>
              <p:nvPr/>
            </p:nvSpPr>
            <p:spPr>
              <a:xfrm>
                <a:off x="7864861" y="2556763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5EDDA-3AA0-429D-9663-45D9A467B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861" y="2556763"/>
                <a:ext cx="6158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EAB3120-0A65-4EC3-A178-51A78E5244D2}"/>
              </a:ext>
            </a:extLst>
          </p:cNvPr>
          <p:cNvCxnSpPr>
            <a:cxnSpLocks/>
          </p:cNvCxnSpPr>
          <p:nvPr/>
        </p:nvCxnSpPr>
        <p:spPr>
          <a:xfrm flipV="1">
            <a:off x="3603881" y="4252161"/>
            <a:ext cx="33745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6444B1C-D6E4-4E0A-A8C3-C379F67EBBE7}"/>
              </a:ext>
            </a:extLst>
          </p:cNvPr>
          <p:cNvCxnSpPr>
            <a:cxnSpLocks/>
          </p:cNvCxnSpPr>
          <p:nvPr/>
        </p:nvCxnSpPr>
        <p:spPr>
          <a:xfrm>
            <a:off x="5737481" y="4252502"/>
            <a:ext cx="2447788" cy="2975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2A9D3B7-63E9-42AC-8BC8-6343A6ADC7D5}"/>
              </a:ext>
            </a:extLst>
          </p:cNvPr>
          <p:cNvSpPr txBox="1"/>
          <p:nvPr/>
        </p:nvSpPr>
        <p:spPr>
          <a:xfrm>
            <a:off x="5606852" y="4252161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08DB95-2547-4D50-82BA-4DD581D74346}"/>
                  </a:ext>
                </a:extLst>
              </p:cNvPr>
              <p:cNvSpPr txBox="1"/>
              <p:nvPr/>
            </p:nvSpPr>
            <p:spPr>
              <a:xfrm>
                <a:off x="5429570" y="3796585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𝒓𝑪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08DB95-2547-4D50-82BA-4DD581D74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570" y="3796585"/>
                <a:ext cx="6158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4BACEA61-A7B0-43D0-8EE2-F84C6A3E7E7F}"/>
              </a:ext>
            </a:extLst>
          </p:cNvPr>
          <p:cNvSpPr txBox="1"/>
          <p:nvPr/>
        </p:nvSpPr>
        <p:spPr>
          <a:xfrm>
            <a:off x="6854044" y="4255477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12065E-4DDF-4687-82B6-8B4D23DFBA20}"/>
              </a:ext>
            </a:extLst>
          </p:cNvPr>
          <p:cNvCxnSpPr>
            <a:cxnSpLocks/>
          </p:cNvCxnSpPr>
          <p:nvPr/>
        </p:nvCxnSpPr>
        <p:spPr>
          <a:xfrm>
            <a:off x="4627138" y="4252160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6273B64-F4F7-4E1D-B4C9-BAFEBB5EAA98}"/>
              </a:ext>
            </a:extLst>
          </p:cNvPr>
          <p:cNvSpPr txBox="1"/>
          <p:nvPr/>
        </p:nvSpPr>
        <p:spPr>
          <a:xfrm>
            <a:off x="4501174" y="4252160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D99D19-2BA1-4A11-8A87-DA2C1C3AE208}"/>
              </a:ext>
            </a:extLst>
          </p:cNvPr>
          <p:cNvSpPr txBox="1"/>
          <p:nvPr/>
        </p:nvSpPr>
        <p:spPr>
          <a:xfrm>
            <a:off x="8051921" y="4264225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119BA6-A885-4699-83D9-14EAA0D2D355}"/>
                  </a:ext>
                </a:extLst>
              </p:cNvPr>
              <p:cNvSpPr txBox="1"/>
              <p:nvPr/>
            </p:nvSpPr>
            <p:spPr>
              <a:xfrm>
                <a:off x="4319227" y="3833740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119BA6-A885-4699-83D9-14EAA0D2D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227" y="3833740"/>
                <a:ext cx="6158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513522-4E2B-4FF5-8F00-8B57D6B71ED3}"/>
                  </a:ext>
                </a:extLst>
              </p:cNvPr>
              <p:cNvSpPr txBox="1"/>
              <p:nvPr/>
            </p:nvSpPr>
            <p:spPr>
              <a:xfrm>
                <a:off x="6670541" y="382132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513522-4E2B-4FF5-8F00-8B57D6B71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541" y="3821327"/>
                <a:ext cx="6158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41C2F6-9FC7-4CEA-A40F-CFD40E04F242}"/>
                  </a:ext>
                </a:extLst>
              </p:cNvPr>
              <p:cNvSpPr txBox="1"/>
              <p:nvPr/>
            </p:nvSpPr>
            <p:spPr>
              <a:xfrm>
                <a:off x="7864861" y="382132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𝒓𝑪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41C2F6-9FC7-4CEA-A40F-CFD40E04F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861" y="3821327"/>
                <a:ext cx="61582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988808-B754-4CCB-8E76-062470C1A0E7}"/>
                  </a:ext>
                </a:extLst>
              </p:cNvPr>
              <p:cNvSpPr txBox="1"/>
              <p:nvPr/>
            </p:nvSpPr>
            <p:spPr>
              <a:xfrm>
                <a:off x="1516794" y="3598265"/>
                <a:ext cx="2194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𝑐𝑜𝑛𝑡𝑎𝑛𝑡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988808-B754-4CCB-8E76-062470C1A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94" y="3598265"/>
                <a:ext cx="219441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3786DE-0E11-470D-8980-EA3C9CB75290}"/>
                  </a:ext>
                </a:extLst>
              </p:cNvPr>
              <p:cNvSpPr txBox="1"/>
              <p:nvPr/>
            </p:nvSpPr>
            <p:spPr>
              <a:xfrm>
                <a:off x="1516794" y="2402483"/>
                <a:ext cx="2194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𝐼𝑛𝑣𝑒𝑠𝑚𝑒𝑛𝑡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3786DE-0E11-470D-8980-EA3C9CB75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94" y="2402483"/>
                <a:ext cx="219441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CABB6C7-6040-4B17-805A-5BCB9D75153D}"/>
                  </a:ext>
                </a:extLst>
              </p:cNvPr>
              <p:cNvSpPr txBox="1"/>
              <p:nvPr/>
            </p:nvSpPr>
            <p:spPr>
              <a:xfrm>
                <a:off x="1516794" y="3272975"/>
                <a:ext cx="2194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𝐼𝑛𝑣𝑒𝑠𝑚𝑒𝑛𝑡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CABB6C7-6040-4B17-805A-5BCB9D751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94" y="3272975"/>
                <a:ext cx="219441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CAD0A8-E7EC-4030-985A-22D58D1FDC2B}"/>
                  </a:ext>
                </a:extLst>
              </p:cNvPr>
              <p:cNvSpPr txBox="1"/>
              <p:nvPr/>
            </p:nvSpPr>
            <p:spPr>
              <a:xfrm>
                <a:off x="1356571" y="4839860"/>
                <a:ext cx="9478858" cy="1175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CAD0A8-E7EC-4030-985A-22D58D1FD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71" y="4839860"/>
                <a:ext cx="9478858" cy="11759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39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D4C2-E5F3-4870-AFBD-04756276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70B9E9-2F51-4E59-8C71-F3B6572CD022}"/>
              </a:ext>
            </a:extLst>
          </p:cNvPr>
          <p:cNvCxnSpPr>
            <a:cxnSpLocks/>
          </p:cNvCxnSpPr>
          <p:nvPr/>
        </p:nvCxnSpPr>
        <p:spPr>
          <a:xfrm flipV="1">
            <a:off x="3690156" y="3496113"/>
            <a:ext cx="33745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F0D653-2E19-4D64-B753-5356DA6A1490}"/>
              </a:ext>
            </a:extLst>
          </p:cNvPr>
          <p:cNvCxnSpPr>
            <a:cxnSpLocks/>
          </p:cNvCxnSpPr>
          <p:nvPr/>
        </p:nvCxnSpPr>
        <p:spPr>
          <a:xfrm>
            <a:off x="5823756" y="3496454"/>
            <a:ext cx="2447788" cy="2975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FC1279-991E-425E-83E4-6FB61F367C99}"/>
              </a:ext>
            </a:extLst>
          </p:cNvPr>
          <p:cNvSpPr txBox="1"/>
          <p:nvPr/>
        </p:nvSpPr>
        <p:spPr>
          <a:xfrm>
            <a:off x="5693127" y="3496113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345DE3-B029-42DB-9424-79A305F04471}"/>
                  </a:ext>
                </a:extLst>
              </p:cNvPr>
              <p:cNvSpPr txBox="1"/>
              <p:nvPr/>
            </p:nvSpPr>
            <p:spPr>
              <a:xfrm>
                <a:off x="5515845" y="304053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345DE3-B029-42DB-9424-79A305F04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845" y="3040537"/>
                <a:ext cx="615822" cy="369332"/>
              </a:xfrm>
              <a:prstGeom prst="rect">
                <a:avLst/>
              </a:prstGeom>
              <a:blipFill>
                <a:blip r:embed="rId2"/>
                <a:stretch>
                  <a:fillRect r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5DE0D61-0144-4FD3-8F54-BA254AE4EB1E}"/>
              </a:ext>
            </a:extLst>
          </p:cNvPr>
          <p:cNvSpPr txBox="1"/>
          <p:nvPr/>
        </p:nvSpPr>
        <p:spPr>
          <a:xfrm>
            <a:off x="6940319" y="3499429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7AC111-2BCD-441D-8D7E-9C38C315FFFC}"/>
              </a:ext>
            </a:extLst>
          </p:cNvPr>
          <p:cNvCxnSpPr>
            <a:cxnSpLocks/>
          </p:cNvCxnSpPr>
          <p:nvPr/>
        </p:nvCxnSpPr>
        <p:spPr>
          <a:xfrm>
            <a:off x="4713413" y="3496112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71FBA65-278E-4E71-9767-0D6A2702D0D8}"/>
              </a:ext>
            </a:extLst>
          </p:cNvPr>
          <p:cNvSpPr txBox="1"/>
          <p:nvPr/>
        </p:nvSpPr>
        <p:spPr>
          <a:xfrm>
            <a:off x="4587449" y="3496112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91517F-7230-4C42-9800-1F8B4EE09A24}"/>
              </a:ext>
            </a:extLst>
          </p:cNvPr>
          <p:cNvSpPr txBox="1"/>
          <p:nvPr/>
        </p:nvSpPr>
        <p:spPr>
          <a:xfrm>
            <a:off x="8138196" y="3508177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152F14-721C-4226-B2EF-8C7F5A77FEB3}"/>
                  </a:ext>
                </a:extLst>
              </p:cNvPr>
              <p:cNvSpPr txBox="1"/>
              <p:nvPr/>
            </p:nvSpPr>
            <p:spPr>
              <a:xfrm>
                <a:off x="4405502" y="3077692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152F14-721C-4226-B2EF-8C7F5A77F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02" y="3077692"/>
                <a:ext cx="615822" cy="369332"/>
              </a:xfrm>
              <a:prstGeom prst="rect">
                <a:avLst/>
              </a:prstGeom>
              <a:blipFill>
                <a:blip r:embed="rId3"/>
                <a:stretch>
                  <a:fillRect r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7225C5-15A5-41E8-9F7E-A1AF7D8073BA}"/>
                  </a:ext>
                </a:extLst>
              </p:cNvPr>
              <p:cNvSpPr txBox="1"/>
              <p:nvPr/>
            </p:nvSpPr>
            <p:spPr>
              <a:xfrm>
                <a:off x="6756816" y="3065279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7225C5-15A5-41E8-9F7E-A1AF7D807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816" y="3065279"/>
                <a:ext cx="615822" cy="369332"/>
              </a:xfrm>
              <a:prstGeom prst="rect">
                <a:avLst/>
              </a:prstGeom>
              <a:blipFill>
                <a:blip r:embed="rId4"/>
                <a:stretch>
                  <a:fillRect r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336D84-FC14-4092-A4E7-444490D6B328}"/>
                  </a:ext>
                </a:extLst>
              </p:cNvPr>
              <p:cNvSpPr txBox="1"/>
              <p:nvPr/>
            </p:nvSpPr>
            <p:spPr>
              <a:xfrm>
                <a:off x="7951136" y="3065279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𝟏𝟐𝟎𝟎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336D84-FC14-4092-A4E7-444490D6B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36" y="3065279"/>
                <a:ext cx="615822" cy="369332"/>
              </a:xfrm>
              <a:prstGeom prst="rect">
                <a:avLst/>
              </a:prstGeom>
              <a:blipFill>
                <a:blip r:embed="rId5"/>
                <a:stretch>
                  <a:fillRect r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D4126C-781B-4BA7-8942-E7D23CA5E201}"/>
              </a:ext>
            </a:extLst>
          </p:cNvPr>
          <p:cNvCxnSpPr>
            <a:cxnSpLocks/>
          </p:cNvCxnSpPr>
          <p:nvPr/>
        </p:nvCxnSpPr>
        <p:spPr>
          <a:xfrm flipV="1">
            <a:off x="3711212" y="5027578"/>
            <a:ext cx="33745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455FC1-3C57-4512-A34D-62CCCA10E0A8}"/>
              </a:ext>
            </a:extLst>
          </p:cNvPr>
          <p:cNvCxnSpPr>
            <a:cxnSpLocks/>
          </p:cNvCxnSpPr>
          <p:nvPr/>
        </p:nvCxnSpPr>
        <p:spPr>
          <a:xfrm>
            <a:off x="5844812" y="5027919"/>
            <a:ext cx="2447788" cy="2975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C0A5CE7-94C9-471D-9F17-7DEE4FB94DBC}"/>
              </a:ext>
            </a:extLst>
          </p:cNvPr>
          <p:cNvSpPr txBox="1"/>
          <p:nvPr/>
        </p:nvSpPr>
        <p:spPr>
          <a:xfrm>
            <a:off x="5714183" y="5027578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304A06-D0CF-49F0-B203-CA4B278D0EFB}"/>
                  </a:ext>
                </a:extLst>
              </p:cNvPr>
              <p:cNvSpPr txBox="1"/>
              <p:nvPr/>
            </p:nvSpPr>
            <p:spPr>
              <a:xfrm>
                <a:off x="5536901" y="4572002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𝟐𝟎𝟎𝟎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304A06-D0CF-49F0-B203-CA4B278D0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01" y="4572002"/>
                <a:ext cx="615822" cy="369332"/>
              </a:xfrm>
              <a:prstGeom prst="rect">
                <a:avLst/>
              </a:prstGeom>
              <a:blipFill>
                <a:blip r:embed="rId6"/>
                <a:stretch>
                  <a:fillRect r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E8DA888-F3EC-4DA6-9496-B43CD59AC608}"/>
              </a:ext>
            </a:extLst>
          </p:cNvPr>
          <p:cNvSpPr txBox="1"/>
          <p:nvPr/>
        </p:nvSpPr>
        <p:spPr>
          <a:xfrm>
            <a:off x="6961375" y="5030894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37B2EF-2C77-40A5-983B-56769EA93E0A}"/>
              </a:ext>
            </a:extLst>
          </p:cNvPr>
          <p:cNvCxnSpPr>
            <a:cxnSpLocks/>
          </p:cNvCxnSpPr>
          <p:nvPr/>
        </p:nvCxnSpPr>
        <p:spPr>
          <a:xfrm>
            <a:off x="4734469" y="5027577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DDD9237-75A4-467E-A04F-AAB0C44BB178}"/>
              </a:ext>
            </a:extLst>
          </p:cNvPr>
          <p:cNvSpPr txBox="1"/>
          <p:nvPr/>
        </p:nvSpPr>
        <p:spPr>
          <a:xfrm>
            <a:off x="4608505" y="5027577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187760-D832-4581-9388-49FD34F0A92D}"/>
              </a:ext>
            </a:extLst>
          </p:cNvPr>
          <p:cNvSpPr txBox="1"/>
          <p:nvPr/>
        </p:nvSpPr>
        <p:spPr>
          <a:xfrm>
            <a:off x="8159252" y="5039642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71000B-7070-4747-9360-599E983CDAD8}"/>
                  </a:ext>
                </a:extLst>
              </p:cNvPr>
              <p:cNvSpPr txBox="1"/>
              <p:nvPr/>
            </p:nvSpPr>
            <p:spPr>
              <a:xfrm>
                <a:off x="4426558" y="460915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𝟑𝟎𝟎𝟎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71000B-7070-4747-9360-599E983CD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58" y="4609157"/>
                <a:ext cx="615822" cy="369332"/>
              </a:xfrm>
              <a:prstGeom prst="rect">
                <a:avLst/>
              </a:prstGeom>
              <a:blipFill>
                <a:blip r:embed="rId7"/>
                <a:stretch>
                  <a:fillRect r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07FA53-C3E1-4B1D-ADEC-55801813F51D}"/>
                  </a:ext>
                </a:extLst>
              </p:cNvPr>
              <p:cNvSpPr txBox="1"/>
              <p:nvPr/>
            </p:nvSpPr>
            <p:spPr>
              <a:xfrm>
                <a:off x="6777872" y="4596744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𝟐𝟎𝟎𝟎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07FA53-C3E1-4B1D-ADEC-55801813F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872" y="4596744"/>
                <a:ext cx="615822" cy="369332"/>
              </a:xfrm>
              <a:prstGeom prst="rect">
                <a:avLst/>
              </a:prstGeom>
              <a:blipFill>
                <a:blip r:embed="rId8"/>
                <a:stretch>
                  <a:fillRect r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42D594-954B-437A-8510-8E6918899971}"/>
                  </a:ext>
                </a:extLst>
              </p:cNvPr>
              <p:cNvSpPr txBox="1"/>
              <p:nvPr/>
            </p:nvSpPr>
            <p:spPr>
              <a:xfrm>
                <a:off x="7972192" y="4596744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𝟐𝟒𝟎𝟎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42D594-954B-437A-8510-8E6918899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192" y="4596744"/>
                <a:ext cx="615822" cy="369332"/>
              </a:xfrm>
              <a:prstGeom prst="rect">
                <a:avLst/>
              </a:prstGeom>
              <a:blipFill>
                <a:blip r:embed="rId9"/>
                <a:stretch>
                  <a:fillRect r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7F1C04-BA68-432A-AD82-B25BD0C44A0A}"/>
                  </a:ext>
                </a:extLst>
              </p:cNvPr>
              <p:cNvSpPr txBox="1"/>
              <p:nvPr/>
            </p:nvSpPr>
            <p:spPr>
              <a:xfrm>
                <a:off x="1516794" y="4202670"/>
                <a:ext cx="2194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𝐼𝑛𝑣𝑒𝑠𝑚𝑒𝑛𝑡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7F1C04-BA68-432A-AD82-B25BD0C44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94" y="4202670"/>
                <a:ext cx="219441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B9BFB-3F2A-4B19-B072-6363FB566A7B}"/>
                  </a:ext>
                </a:extLst>
              </p:cNvPr>
              <p:cNvSpPr txBox="1"/>
              <p:nvPr/>
            </p:nvSpPr>
            <p:spPr>
              <a:xfrm>
                <a:off x="1516794" y="2704418"/>
                <a:ext cx="2194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𝐼𝑛𝑣𝑒𝑠𝑚𝑒𝑛𝑡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B9BFB-3F2A-4B19-B072-6363FB566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94" y="2704418"/>
                <a:ext cx="219441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49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D4C2-E5F3-4870-AFBD-04756276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70B9E9-2F51-4E59-8C71-F3B6572CD022}"/>
              </a:ext>
            </a:extLst>
          </p:cNvPr>
          <p:cNvCxnSpPr>
            <a:cxnSpLocks/>
          </p:cNvCxnSpPr>
          <p:nvPr/>
        </p:nvCxnSpPr>
        <p:spPr>
          <a:xfrm flipV="1">
            <a:off x="3690156" y="3496113"/>
            <a:ext cx="33745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F0D653-2E19-4D64-B753-5356DA6A1490}"/>
              </a:ext>
            </a:extLst>
          </p:cNvPr>
          <p:cNvCxnSpPr>
            <a:cxnSpLocks/>
          </p:cNvCxnSpPr>
          <p:nvPr/>
        </p:nvCxnSpPr>
        <p:spPr>
          <a:xfrm>
            <a:off x="5823756" y="3496454"/>
            <a:ext cx="2447788" cy="2975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FC1279-991E-425E-83E4-6FB61F367C99}"/>
              </a:ext>
            </a:extLst>
          </p:cNvPr>
          <p:cNvSpPr txBox="1"/>
          <p:nvPr/>
        </p:nvSpPr>
        <p:spPr>
          <a:xfrm>
            <a:off x="5693127" y="3496113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345DE3-B029-42DB-9424-79A305F04471}"/>
                  </a:ext>
                </a:extLst>
              </p:cNvPr>
              <p:cNvSpPr txBox="1"/>
              <p:nvPr/>
            </p:nvSpPr>
            <p:spPr>
              <a:xfrm>
                <a:off x="5515845" y="304053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345DE3-B029-42DB-9424-79A305F04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845" y="3040537"/>
                <a:ext cx="615822" cy="369332"/>
              </a:xfrm>
              <a:prstGeom prst="rect">
                <a:avLst/>
              </a:prstGeom>
              <a:blipFill>
                <a:blip r:embed="rId2"/>
                <a:stretch>
                  <a:fillRect r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5DE0D61-0144-4FD3-8F54-BA254AE4EB1E}"/>
              </a:ext>
            </a:extLst>
          </p:cNvPr>
          <p:cNvSpPr txBox="1"/>
          <p:nvPr/>
        </p:nvSpPr>
        <p:spPr>
          <a:xfrm>
            <a:off x="6940319" y="3499429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7AC111-2BCD-441D-8D7E-9C38C315FFFC}"/>
              </a:ext>
            </a:extLst>
          </p:cNvPr>
          <p:cNvCxnSpPr>
            <a:cxnSpLocks/>
          </p:cNvCxnSpPr>
          <p:nvPr/>
        </p:nvCxnSpPr>
        <p:spPr>
          <a:xfrm>
            <a:off x="4713413" y="3496112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71FBA65-278E-4E71-9767-0D6A2702D0D8}"/>
              </a:ext>
            </a:extLst>
          </p:cNvPr>
          <p:cNvSpPr txBox="1"/>
          <p:nvPr/>
        </p:nvSpPr>
        <p:spPr>
          <a:xfrm>
            <a:off x="4587449" y="3496112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91517F-7230-4C42-9800-1F8B4EE09A24}"/>
              </a:ext>
            </a:extLst>
          </p:cNvPr>
          <p:cNvSpPr txBox="1"/>
          <p:nvPr/>
        </p:nvSpPr>
        <p:spPr>
          <a:xfrm>
            <a:off x="8138196" y="3508177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152F14-721C-4226-B2EF-8C7F5A77FEB3}"/>
                  </a:ext>
                </a:extLst>
              </p:cNvPr>
              <p:cNvSpPr txBox="1"/>
              <p:nvPr/>
            </p:nvSpPr>
            <p:spPr>
              <a:xfrm>
                <a:off x="4405502" y="3077692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152F14-721C-4226-B2EF-8C7F5A77F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02" y="3077692"/>
                <a:ext cx="615822" cy="369332"/>
              </a:xfrm>
              <a:prstGeom prst="rect">
                <a:avLst/>
              </a:prstGeom>
              <a:blipFill>
                <a:blip r:embed="rId3"/>
                <a:stretch>
                  <a:fillRect r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7225C5-15A5-41E8-9F7E-A1AF7D8073BA}"/>
                  </a:ext>
                </a:extLst>
              </p:cNvPr>
              <p:cNvSpPr txBox="1"/>
              <p:nvPr/>
            </p:nvSpPr>
            <p:spPr>
              <a:xfrm>
                <a:off x="6756816" y="3065279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7225C5-15A5-41E8-9F7E-A1AF7D807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816" y="3065279"/>
                <a:ext cx="615822" cy="369332"/>
              </a:xfrm>
              <a:prstGeom prst="rect">
                <a:avLst/>
              </a:prstGeom>
              <a:blipFill>
                <a:blip r:embed="rId4"/>
                <a:stretch>
                  <a:fillRect r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336D84-FC14-4092-A4E7-444490D6B328}"/>
                  </a:ext>
                </a:extLst>
              </p:cNvPr>
              <p:cNvSpPr txBox="1"/>
              <p:nvPr/>
            </p:nvSpPr>
            <p:spPr>
              <a:xfrm>
                <a:off x="7951136" y="3065279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𝟏𝟐𝟎𝟎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336D84-FC14-4092-A4E7-444490D6B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36" y="3065279"/>
                <a:ext cx="615822" cy="369332"/>
              </a:xfrm>
              <a:prstGeom prst="rect">
                <a:avLst/>
              </a:prstGeom>
              <a:blipFill>
                <a:blip r:embed="rId5"/>
                <a:stretch>
                  <a:fillRect r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D4126C-781B-4BA7-8942-E7D23CA5E201}"/>
              </a:ext>
            </a:extLst>
          </p:cNvPr>
          <p:cNvCxnSpPr>
            <a:cxnSpLocks/>
          </p:cNvCxnSpPr>
          <p:nvPr/>
        </p:nvCxnSpPr>
        <p:spPr>
          <a:xfrm flipV="1">
            <a:off x="3711212" y="5027578"/>
            <a:ext cx="33745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455FC1-3C57-4512-A34D-62CCCA10E0A8}"/>
              </a:ext>
            </a:extLst>
          </p:cNvPr>
          <p:cNvCxnSpPr>
            <a:cxnSpLocks/>
          </p:cNvCxnSpPr>
          <p:nvPr/>
        </p:nvCxnSpPr>
        <p:spPr>
          <a:xfrm>
            <a:off x="5844812" y="5027919"/>
            <a:ext cx="2447788" cy="2975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C0A5CE7-94C9-471D-9F17-7DEE4FB94DBC}"/>
              </a:ext>
            </a:extLst>
          </p:cNvPr>
          <p:cNvSpPr txBox="1"/>
          <p:nvPr/>
        </p:nvSpPr>
        <p:spPr>
          <a:xfrm>
            <a:off x="5714183" y="5027578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304A06-D0CF-49F0-B203-CA4B278D0EFB}"/>
                  </a:ext>
                </a:extLst>
              </p:cNvPr>
              <p:cNvSpPr txBox="1"/>
              <p:nvPr/>
            </p:nvSpPr>
            <p:spPr>
              <a:xfrm>
                <a:off x="5308240" y="4595396"/>
                <a:ext cx="1157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304A06-D0CF-49F0-B203-CA4B278D0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240" y="4595396"/>
                <a:ext cx="115705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E8DA888-F3EC-4DA6-9496-B43CD59AC608}"/>
              </a:ext>
            </a:extLst>
          </p:cNvPr>
          <p:cNvSpPr txBox="1"/>
          <p:nvPr/>
        </p:nvSpPr>
        <p:spPr>
          <a:xfrm>
            <a:off x="6961375" y="5030894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37B2EF-2C77-40A5-983B-56769EA93E0A}"/>
              </a:ext>
            </a:extLst>
          </p:cNvPr>
          <p:cNvCxnSpPr>
            <a:cxnSpLocks/>
          </p:cNvCxnSpPr>
          <p:nvPr/>
        </p:nvCxnSpPr>
        <p:spPr>
          <a:xfrm>
            <a:off x="4734469" y="5027577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DDD9237-75A4-467E-A04F-AAB0C44BB178}"/>
              </a:ext>
            </a:extLst>
          </p:cNvPr>
          <p:cNvSpPr txBox="1"/>
          <p:nvPr/>
        </p:nvSpPr>
        <p:spPr>
          <a:xfrm>
            <a:off x="4608505" y="5027577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187760-D832-4581-9388-49FD34F0A92D}"/>
              </a:ext>
            </a:extLst>
          </p:cNvPr>
          <p:cNvSpPr txBox="1"/>
          <p:nvPr/>
        </p:nvSpPr>
        <p:spPr>
          <a:xfrm>
            <a:off x="8159252" y="5039642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71000B-7070-4747-9360-599E983CDAD8}"/>
                  </a:ext>
                </a:extLst>
              </p:cNvPr>
              <p:cNvSpPr txBox="1"/>
              <p:nvPr/>
            </p:nvSpPr>
            <p:spPr>
              <a:xfrm>
                <a:off x="4118586" y="4606825"/>
                <a:ext cx="1189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71000B-7070-4747-9360-599E983CD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86" y="4606825"/>
                <a:ext cx="11896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07FA53-C3E1-4B1D-ADEC-55801813F51D}"/>
                  </a:ext>
                </a:extLst>
              </p:cNvPr>
              <p:cNvSpPr txBox="1"/>
              <p:nvPr/>
            </p:nvSpPr>
            <p:spPr>
              <a:xfrm>
                <a:off x="6634176" y="4606825"/>
                <a:ext cx="11104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07FA53-C3E1-4B1D-ADEC-55801813F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176" y="4606825"/>
                <a:ext cx="111040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42D594-954B-437A-8510-8E6918899971}"/>
                  </a:ext>
                </a:extLst>
              </p:cNvPr>
              <p:cNvSpPr txBox="1"/>
              <p:nvPr/>
            </p:nvSpPr>
            <p:spPr>
              <a:xfrm>
                <a:off x="7896942" y="4608310"/>
                <a:ext cx="1098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𝟏𝟐𝟎𝟎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42D594-954B-437A-8510-8E6918899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942" y="4608310"/>
                <a:ext cx="109832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7F1C04-BA68-432A-AD82-B25BD0C44A0A}"/>
                  </a:ext>
                </a:extLst>
              </p:cNvPr>
              <p:cNvSpPr txBox="1"/>
              <p:nvPr/>
            </p:nvSpPr>
            <p:spPr>
              <a:xfrm>
                <a:off x="1516794" y="4202670"/>
                <a:ext cx="2194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𝐼𝑛𝑣𝑒𝑠𝑚𝑒𝑛𝑡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7F1C04-BA68-432A-AD82-B25BD0C44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94" y="4202670"/>
                <a:ext cx="219441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B9BFB-3F2A-4B19-B072-6363FB566A7B}"/>
                  </a:ext>
                </a:extLst>
              </p:cNvPr>
              <p:cNvSpPr txBox="1"/>
              <p:nvPr/>
            </p:nvSpPr>
            <p:spPr>
              <a:xfrm>
                <a:off x="1516794" y="2704418"/>
                <a:ext cx="2194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𝐼𝑛𝑣𝑒𝑠𝑚𝑒𝑛𝑡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B9BFB-3F2A-4B19-B072-6363FB566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94" y="2704418"/>
                <a:ext cx="219441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68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D4C2-E5F3-4870-AFBD-04756276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70B9E9-2F51-4E59-8C71-F3B6572CD022}"/>
              </a:ext>
            </a:extLst>
          </p:cNvPr>
          <p:cNvCxnSpPr>
            <a:cxnSpLocks/>
          </p:cNvCxnSpPr>
          <p:nvPr/>
        </p:nvCxnSpPr>
        <p:spPr>
          <a:xfrm flipV="1">
            <a:off x="3690156" y="3496113"/>
            <a:ext cx="33745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F0D653-2E19-4D64-B753-5356DA6A1490}"/>
              </a:ext>
            </a:extLst>
          </p:cNvPr>
          <p:cNvCxnSpPr>
            <a:cxnSpLocks/>
          </p:cNvCxnSpPr>
          <p:nvPr/>
        </p:nvCxnSpPr>
        <p:spPr>
          <a:xfrm>
            <a:off x="5823756" y="3496454"/>
            <a:ext cx="2447788" cy="2975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FC1279-991E-425E-83E4-6FB61F367C99}"/>
              </a:ext>
            </a:extLst>
          </p:cNvPr>
          <p:cNvSpPr txBox="1"/>
          <p:nvPr/>
        </p:nvSpPr>
        <p:spPr>
          <a:xfrm>
            <a:off x="5693127" y="3496113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345DE3-B029-42DB-9424-79A305F04471}"/>
                  </a:ext>
                </a:extLst>
              </p:cNvPr>
              <p:cNvSpPr txBox="1"/>
              <p:nvPr/>
            </p:nvSpPr>
            <p:spPr>
              <a:xfrm>
                <a:off x="5515845" y="304053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345DE3-B029-42DB-9424-79A305F04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845" y="3040537"/>
                <a:ext cx="615822" cy="369332"/>
              </a:xfrm>
              <a:prstGeom prst="rect">
                <a:avLst/>
              </a:prstGeom>
              <a:blipFill>
                <a:blip r:embed="rId2"/>
                <a:stretch>
                  <a:fillRect r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5DE0D61-0144-4FD3-8F54-BA254AE4EB1E}"/>
              </a:ext>
            </a:extLst>
          </p:cNvPr>
          <p:cNvSpPr txBox="1"/>
          <p:nvPr/>
        </p:nvSpPr>
        <p:spPr>
          <a:xfrm>
            <a:off x="6940319" y="3499429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7AC111-2BCD-441D-8D7E-9C38C315FFFC}"/>
              </a:ext>
            </a:extLst>
          </p:cNvPr>
          <p:cNvCxnSpPr>
            <a:cxnSpLocks/>
          </p:cNvCxnSpPr>
          <p:nvPr/>
        </p:nvCxnSpPr>
        <p:spPr>
          <a:xfrm>
            <a:off x="4713413" y="3496112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71FBA65-278E-4E71-9767-0D6A2702D0D8}"/>
              </a:ext>
            </a:extLst>
          </p:cNvPr>
          <p:cNvSpPr txBox="1"/>
          <p:nvPr/>
        </p:nvSpPr>
        <p:spPr>
          <a:xfrm>
            <a:off x="4587449" y="3496112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91517F-7230-4C42-9800-1F8B4EE09A24}"/>
              </a:ext>
            </a:extLst>
          </p:cNvPr>
          <p:cNvSpPr txBox="1"/>
          <p:nvPr/>
        </p:nvSpPr>
        <p:spPr>
          <a:xfrm>
            <a:off x="8138196" y="3508177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152F14-721C-4226-B2EF-8C7F5A77FEB3}"/>
                  </a:ext>
                </a:extLst>
              </p:cNvPr>
              <p:cNvSpPr txBox="1"/>
              <p:nvPr/>
            </p:nvSpPr>
            <p:spPr>
              <a:xfrm>
                <a:off x="4405502" y="3077692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152F14-721C-4226-B2EF-8C7F5A77F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02" y="3077692"/>
                <a:ext cx="615822" cy="369332"/>
              </a:xfrm>
              <a:prstGeom prst="rect">
                <a:avLst/>
              </a:prstGeom>
              <a:blipFill>
                <a:blip r:embed="rId3"/>
                <a:stretch>
                  <a:fillRect r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7225C5-15A5-41E8-9F7E-A1AF7D8073BA}"/>
                  </a:ext>
                </a:extLst>
              </p:cNvPr>
              <p:cNvSpPr txBox="1"/>
              <p:nvPr/>
            </p:nvSpPr>
            <p:spPr>
              <a:xfrm>
                <a:off x="6756816" y="3065279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7225C5-15A5-41E8-9F7E-A1AF7D807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816" y="3065279"/>
                <a:ext cx="615822" cy="369332"/>
              </a:xfrm>
              <a:prstGeom prst="rect">
                <a:avLst/>
              </a:prstGeom>
              <a:blipFill>
                <a:blip r:embed="rId4"/>
                <a:stretch>
                  <a:fillRect r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336D84-FC14-4092-A4E7-444490D6B328}"/>
                  </a:ext>
                </a:extLst>
              </p:cNvPr>
              <p:cNvSpPr txBox="1"/>
              <p:nvPr/>
            </p:nvSpPr>
            <p:spPr>
              <a:xfrm>
                <a:off x="7951136" y="3065279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𝟏𝟐𝟎𝟎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336D84-FC14-4092-A4E7-444490D6B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36" y="3065279"/>
                <a:ext cx="615822" cy="369332"/>
              </a:xfrm>
              <a:prstGeom prst="rect">
                <a:avLst/>
              </a:prstGeom>
              <a:blipFill>
                <a:blip r:embed="rId5"/>
                <a:stretch>
                  <a:fillRect r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D4126C-781B-4BA7-8942-E7D23CA5E201}"/>
              </a:ext>
            </a:extLst>
          </p:cNvPr>
          <p:cNvCxnSpPr>
            <a:cxnSpLocks/>
          </p:cNvCxnSpPr>
          <p:nvPr/>
        </p:nvCxnSpPr>
        <p:spPr>
          <a:xfrm flipV="1">
            <a:off x="3711212" y="5027578"/>
            <a:ext cx="33745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455FC1-3C57-4512-A34D-62CCCA10E0A8}"/>
              </a:ext>
            </a:extLst>
          </p:cNvPr>
          <p:cNvCxnSpPr>
            <a:cxnSpLocks/>
          </p:cNvCxnSpPr>
          <p:nvPr/>
        </p:nvCxnSpPr>
        <p:spPr>
          <a:xfrm>
            <a:off x="5844812" y="5027919"/>
            <a:ext cx="2447788" cy="2975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C0A5CE7-94C9-471D-9F17-7DEE4FB94DBC}"/>
              </a:ext>
            </a:extLst>
          </p:cNvPr>
          <p:cNvSpPr txBox="1"/>
          <p:nvPr/>
        </p:nvSpPr>
        <p:spPr>
          <a:xfrm>
            <a:off x="5714183" y="5027578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304A06-D0CF-49F0-B203-CA4B278D0EFB}"/>
                  </a:ext>
                </a:extLst>
              </p:cNvPr>
              <p:cNvSpPr txBox="1"/>
              <p:nvPr/>
            </p:nvSpPr>
            <p:spPr>
              <a:xfrm>
                <a:off x="5308240" y="4595396"/>
                <a:ext cx="1157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304A06-D0CF-49F0-B203-CA4B278D0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240" y="4595396"/>
                <a:ext cx="115705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E8DA888-F3EC-4DA6-9496-B43CD59AC608}"/>
              </a:ext>
            </a:extLst>
          </p:cNvPr>
          <p:cNvSpPr txBox="1"/>
          <p:nvPr/>
        </p:nvSpPr>
        <p:spPr>
          <a:xfrm>
            <a:off x="6961375" y="5030894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37B2EF-2C77-40A5-983B-56769EA93E0A}"/>
              </a:ext>
            </a:extLst>
          </p:cNvPr>
          <p:cNvCxnSpPr>
            <a:cxnSpLocks/>
          </p:cNvCxnSpPr>
          <p:nvPr/>
        </p:nvCxnSpPr>
        <p:spPr>
          <a:xfrm>
            <a:off x="4734469" y="5027577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DDD9237-75A4-467E-A04F-AAB0C44BB178}"/>
              </a:ext>
            </a:extLst>
          </p:cNvPr>
          <p:cNvSpPr txBox="1"/>
          <p:nvPr/>
        </p:nvSpPr>
        <p:spPr>
          <a:xfrm>
            <a:off x="4608505" y="5027577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187760-D832-4581-9388-49FD34F0A92D}"/>
              </a:ext>
            </a:extLst>
          </p:cNvPr>
          <p:cNvSpPr txBox="1"/>
          <p:nvPr/>
        </p:nvSpPr>
        <p:spPr>
          <a:xfrm>
            <a:off x="8159252" y="5039642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71000B-7070-4747-9360-599E983CDAD8}"/>
                  </a:ext>
                </a:extLst>
              </p:cNvPr>
              <p:cNvSpPr txBox="1"/>
              <p:nvPr/>
            </p:nvSpPr>
            <p:spPr>
              <a:xfrm>
                <a:off x="4118586" y="4606825"/>
                <a:ext cx="1189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71000B-7070-4747-9360-599E983CD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86" y="4606825"/>
                <a:ext cx="11896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07FA53-C3E1-4B1D-ADEC-55801813F51D}"/>
                  </a:ext>
                </a:extLst>
              </p:cNvPr>
              <p:cNvSpPr txBox="1"/>
              <p:nvPr/>
            </p:nvSpPr>
            <p:spPr>
              <a:xfrm>
                <a:off x="6634176" y="4606825"/>
                <a:ext cx="11104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07FA53-C3E1-4B1D-ADEC-55801813F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176" y="4606825"/>
                <a:ext cx="111040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42D594-954B-437A-8510-8E6918899971}"/>
                  </a:ext>
                </a:extLst>
              </p:cNvPr>
              <p:cNvSpPr txBox="1"/>
              <p:nvPr/>
            </p:nvSpPr>
            <p:spPr>
              <a:xfrm>
                <a:off x="7896942" y="4608310"/>
                <a:ext cx="1098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𝟏𝟐𝟎𝟎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42D594-954B-437A-8510-8E6918899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942" y="4608310"/>
                <a:ext cx="109832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7F1C04-BA68-432A-AD82-B25BD0C44A0A}"/>
                  </a:ext>
                </a:extLst>
              </p:cNvPr>
              <p:cNvSpPr txBox="1"/>
              <p:nvPr/>
            </p:nvSpPr>
            <p:spPr>
              <a:xfrm>
                <a:off x="1516794" y="4202670"/>
                <a:ext cx="2194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𝐼𝑛𝑣𝑒𝑠𝑚𝑒𝑛𝑡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7F1C04-BA68-432A-AD82-B25BD0C44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94" y="4202670"/>
                <a:ext cx="219441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B9BFB-3F2A-4B19-B072-6363FB566A7B}"/>
                  </a:ext>
                </a:extLst>
              </p:cNvPr>
              <p:cNvSpPr txBox="1"/>
              <p:nvPr/>
            </p:nvSpPr>
            <p:spPr>
              <a:xfrm>
                <a:off x="1516794" y="2704418"/>
                <a:ext cx="2194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𝐼𝑛𝑣𝑒𝑠𝑚𝑒𝑛𝑡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B9BFB-3F2A-4B19-B072-6363FB566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94" y="2704418"/>
                <a:ext cx="219441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15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EED3-7782-40D5-99EF-7D1FFA80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A7EF42-357A-4D02-AAF4-15088FD0F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8184" y="2556932"/>
                <a:ext cx="10130405" cy="331893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𝑀𝑎𝑐𝑎𝑢𝑙𝑎𝑦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𝑑𝑢𝑟𝑎𝑡𝑖𝑜𝑛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10–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𝑎𝑛𝑛𝑢𝑖𝑡𝑦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𝑖𝑚𝑚𝑒𝑑𝑖𝑎𝑡𝑒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𝑎𝑛𝑛𝑢𝑎𝑙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$1000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5.6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𝑀𝑎𝑐𝑎𝑢𝑙𝑎𝑦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𝑑𝑢𝑟𝑎𝑡𝑖𝑜𝑛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10–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𝑎𝑛𝑛𝑢𝑖𝑡𝑦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𝑖𝑚𝑚𝑒𝑑𝑖𝑎𝑡𝑒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𝑎𝑛𝑛𝑢𝑎𝑙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$50000.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A7EF42-357A-4D02-AAF4-15088FD0F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8184" y="2556932"/>
                <a:ext cx="10130405" cy="33189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95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EED3-7782-40D5-99EF-7D1FFA80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A7EF42-357A-4D02-AAF4-15088FD0F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8184" y="2556932"/>
                <a:ext cx="10130405" cy="331893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𝑀𝑎𝑐𝑎𝑢𝑙𝑎𝑦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𝑑𝑢𝑟𝑎𝑡𝑖𝑜𝑛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10–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𝑎𝑛𝑛𝑢𝑖𝑡𝑦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𝑖𝑚𝑚𝑒𝑑𝑖𝑎𝑡𝑒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𝑎𝑛𝑛𝑢𝑎𝑙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$1000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5.6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𝑀𝑎𝑐𝑎𝑢𝑙𝑎𝑦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𝑑𝑢𝑟𝑎𝑡𝑖𝑜𝑛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10–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𝑎𝑛𝑛𝑢𝑖𝑡𝑦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𝑖𝑚𝑚𝑒𝑑𝑖𝑎𝑡𝑒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𝑎𝑛𝑛𝑢𝑎𝑙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$50000.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𝑴𝒂𝑪𝑫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A7EF42-357A-4D02-AAF4-15088FD0F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8184" y="2556932"/>
                <a:ext cx="10130405" cy="33189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429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</TotalTime>
  <Words>860</Words>
  <Application>Microsoft Office PowerPoint</Application>
  <PresentationFormat>Widescreen</PresentationFormat>
  <Paragraphs>220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Garamond</vt:lpstr>
      <vt:lpstr>Organic</vt:lpstr>
      <vt:lpstr>Immunization + Duration</vt:lpstr>
      <vt:lpstr>Duration Of a Portfolio</vt:lpstr>
      <vt:lpstr>Comparing Durations</vt:lpstr>
      <vt:lpstr>Comparing Durations</vt:lpstr>
      <vt:lpstr>Example</vt:lpstr>
      <vt:lpstr>Example</vt:lpstr>
      <vt:lpstr>Example</vt:lpstr>
      <vt:lpstr>Example</vt:lpstr>
      <vt:lpstr>Example</vt:lpstr>
      <vt:lpstr>Comparing Durations</vt:lpstr>
      <vt:lpstr>Example</vt:lpstr>
      <vt:lpstr>Example</vt:lpstr>
      <vt:lpstr>Immunization</vt:lpstr>
      <vt:lpstr>First : Redington Immunization </vt:lpstr>
      <vt:lpstr>Redington Immunization : Conditions</vt:lpstr>
      <vt:lpstr>Redington Immunization :Alternative Conditions</vt:lpstr>
      <vt:lpstr>Full Immunization : Conditions</vt:lpstr>
      <vt:lpstr>Dedication (Exact Matching)</vt:lpstr>
      <vt:lpstr>Dedication (Exact Matching)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Immunization + Duration</dc:title>
  <dc:creator>مرام العمري</dc:creator>
  <cp:lastModifiedBy>مرام العمري</cp:lastModifiedBy>
  <cp:revision>11</cp:revision>
  <dcterms:created xsi:type="dcterms:W3CDTF">2018-11-24T22:13:30Z</dcterms:created>
  <dcterms:modified xsi:type="dcterms:W3CDTF">2018-11-25T08:03:53Z</dcterms:modified>
</cp:coreProperties>
</file>