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0" r:id="rId6"/>
    <p:sldId id="258" r:id="rId7"/>
    <p:sldId id="259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7E3C2B-EDA5-4550-8F70-7684EC8CF84E}" type="doc">
      <dgm:prSet loTypeId="urn:microsoft.com/office/officeart/2005/8/layout/rings+Icon" loCatId="relationship" qsTypeId="urn:microsoft.com/office/officeart/2005/8/quickstyle/simple1" qsCatId="simple" csTypeId="urn:microsoft.com/office/officeart/2005/8/colors/accent1_2" csCatId="accent1" phldr="1"/>
      <dgm:spPr/>
    </dgm:pt>
    <dgm:pt modelId="{5B31A111-2C2F-49E8-A2EF-DD565D24A765}">
      <dgm:prSet phldrT="[Text]"/>
      <dgm:spPr/>
      <dgm:t>
        <a:bodyPr/>
        <a:lstStyle/>
        <a:p>
          <a:pPr rtl="1"/>
          <a:r>
            <a:rPr lang="ar-SA" dirty="0" smtClean="0"/>
            <a:t>المالية</a:t>
          </a:r>
          <a:endParaRPr lang="ar-SA" dirty="0"/>
        </a:p>
      </dgm:t>
    </dgm:pt>
    <dgm:pt modelId="{9E960DE2-DFD1-4015-8B86-6A5759878E16}" type="parTrans" cxnId="{B1AE8EB9-5703-4389-ACEB-F41F46E1137C}">
      <dgm:prSet/>
      <dgm:spPr/>
      <dgm:t>
        <a:bodyPr/>
        <a:lstStyle/>
        <a:p>
          <a:pPr rtl="1"/>
          <a:endParaRPr lang="ar-SA"/>
        </a:p>
      </dgm:t>
    </dgm:pt>
    <dgm:pt modelId="{79D3FA69-46D4-42E9-A659-DAF31BF2AE7F}" type="sibTrans" cxnId="{B1AE8EB9-5703-4389-ACEB-F41F46E1137C}">
      <dgm:prSet/>
      <dgm:spPr/>
      <dgm:t>
        <a:bodyPr/>
        <a:lstStyle/>
        <a:p>
          <a:pPr rtl="1"/>
          <a:endParaRPr lang="ar-SA"/>
        </a:p>
      </dgm:t>
    </dgm:pt>
    <dgm:pt modelId="{2B9BBDEC-24A2-4B1B-AFA9-7CC522F6F9CA}">
      <dgm:prSet phldrT="[Text]"/>
      <dgm:spPr/>
      <dgm:t>
        <a:bodyPr/>
        <a:lstStyle/>
        <a:p>
          <a:pPr rtl="1"/>
          <a:r>
            <a:rPr lang="ar-SA" dirty="0" smtClean="0"/>
            <a:t>حقوق المؤلف</a:t>
          </a:r>
          <a:endParaRPr lang="ar-SA" dirty="0"/>
        </a:p>
      </dgm:t>
    </dgm:pt>
    <dgm:pt modelId="{28977420-BBE5-4758-BE10-D6F67524B18D}" type="parTrans" cxnId="{FD323AAB-1BC7-485D-8858-3F9CD0F906C3}">
      <dgm:prSet/>
      <dgm:spPr/>
      <dgm:t>
        <a:bodyPr/>
        <a:lstStyle/>
        <a:p>
          <a:pPr rtl="1"/>
          <a:endParaRPr lang="ar-SA"/>
        </a:p>
      </dgm:t>
    </dgm:pt>
    <dgm:pt modelId="{3D6EF365-8E73-4092-B674-C1F89E1B51D5}" type="sibTrans" cxnId="{FD323AAB-1BC7-485D-8858-3F9CD0F906C3}">
      <dgm:prSet/>
      <dgm:spPr/>
      <dgm:t>
        <a:bodyPr/>
        <a:lstStyle/>
        <a:p>
          <a:pPr rtl="1"/>
          <a:endParaRPr lang="ar-SA"/>
        </a:p>
      </dgm:t>
    </dgm:pt>
    <dgm:pt modelId="{6CC9414B-F7AA-4917-9537-39972963F21D}">
      <dgm:prSet phldrT="[Text]"/>
      <dgm:spPr/>
      <dgm:t>
        <a:bodyPr/>
        <a:lstStyle/>
        <a:p>
          <a:pPr rtl="1"/>
          <a:r>
            <a:rPr lang="ar-SA" dirty="0" smtClean="0"/>
            <a:t>الأدبية</a:t>
          </a:r>
          <a:endParaRPr lang="ar-SA" dirty="0"/>
        </a:p>
      </dgm:t>
    </dgm:pt>
    <dgm:pt modelId="{457923BD-0FFF-4914-BD52-FAABDD655C5B}" type="parTrans" cxnId="{64A1514A-6DA7-409B-B5F5-D77049B549F6}">
      <dgm:prSet/>
      <dgm:spPr/>
      <dgm:t>
        <a:bodyPr/>
        <a:lstStyle/>
        <a:p>
          <a:pPr rtl="1"/>
          <a:endParaRPr lang="ar-SA"/>
        </a:p>
      </dgm:t>
    </dgm:pt>
    <dgm:pt modelId="{7D1F288A-01ED-448B-ADCC-D0EBE7CD072F}" type="sibTrans" cxnId="{64A1514A-6DA7-409B-B5F5-D77049B549F6}">
      <dgm:prSet/>
      <dgm:spPr/>
      <dgm:t>
        <a:bodyPr/>
        <a:lstStyle/>
        <a:p>
          <a:pPr rtl="1"/>
          <a:endParaRPr lang="ar-SA"/>
        </a:p>
      </dgm:t>
    </dgm:pt>
    <dgm:pt modelId="{EA7132FE-B918-48F6-BAC2-788A48ED849A}" type="pres">
      <dgm:prSet presAssocID="{007E3C2B-EDA5-4550-8F70-7684EC8CF84E}" presName="Name0" presStyleCnt="0">
        <dgm:presLayoutVars>
          <dgm:chMax val="7"/>
          <dgm:dir/>
          <dgm:resizeHandles val="exact"/>
        </dgm:presLayoutVars>
      </dgm:prSet>
      <dgm:spPr/>
    </dgm:pt>
    <dgm:pt modelId="{0D8B6F8B-04C3-455A-88C6-DA1FA2743774}" type="pres">
      <dgm:prSet presAssocID="{007E3C2B-EDA5-4550-8F70-7684EC8CF84E}" presName="ellipse1" presStyleLbl="vennNode1" presStyleIdx="0" presStyleCnt="3" custLinFactNeighborX="-7294" custLinFactNeighborY="5674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47B20A-BACD-4139-A27B-AEE34E492730}" type="pres">
      <dgm:prSet presAssocID="{007E3C2B-EDA5-4550-8F70-7684EC8CF84E}" presName="ellipse2" presStyleLbl="vennNode1" presStyleIdx="1" presStyleCnt="3" custLinFactNeighborX="2232" custLinFactNeighborY="-895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8734DE-DA79-4D5B-9EC4-3FC923E2CBB0}" type="pres">
      <dgm:prSet presAssocID="{007E3C2B-EDA5-4550-8F70-7684EC8CF84E}" presName="ellipse3" presStyleLbl="vennNode1" presStyleIdx="2" presStyleCnt="3" custLinFactNeighborX="6516" custLinFactNeighborY="6205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D323AAB-1BC7-485D-8858-3F9CD0F906C3}" srcId="{007E3C2B-EDA5-4550-8F70-7684EC8CF84E}" destId="{2B9BBDEC-24A2-4B1B-AFA9-7CC522F6F9CA}" srcOrd="1" destOrd="0" parTransId="{28977420-BBE5-4758-BE10-D6F67524B18D}" sibTransId="{3D6EF365-8E73-4092-B674-C1F89E1B51D5}"/>
    <dgm:cxn modelId="{4B044E43-16F9-4A43-BA28-DF1137AD4852}" type="presOf" srcId="{007E3C2B-EDA5-4550-8F70-7684EC8CF84E}" destId="{EA7132FE-B918-48F6-BAC2-788A48ED849A}" srcOrd="0" destOrd="0" presId="urn:microsoft.com/office/officeart/2005/8/layout/rings+Icon"/>
    <dgm:cxn modelId="{B10B87C7-E39C-4FFD-83DD-25E0B9640034}" type="presOf" srcId="{5B31A111-2C2F-49E8-A2EF-DD565D24A765}" destId="{0D8B6F8B-04C3-455A-88C6-DA1FA2743774}" srcOrd="0" destOrd="0" presId="urn:microsoft.com/office/officeart/2005/8/layout/rings+Icon"/>
    <dgm:cxn modelId="{64A1514A-6DA7-409B-B5F5-D77049B549F6}" srcId="{007E3C2B-EDA5-4550-8F70-7684EC8CF84E}" destId="{6CC9414B-F7AA-4917-9537-39972963F21D}" srcOrd="2" destOrd="0" parTransId="{457923BD-0FFF-4914-BD52-FAABDD655C5B}" sibTransId="{7D1F288A-01ED-448B-ADCC-D0EBE7CD072F}"/>
    <dgm:cxn modelId="{55EBCA9F-E5AE-472C-940F-7E65163A591F}" type="presOf" srcId="{6CC9414B-F7AA-4917-9537-39972963F21D}" destId="{E78734DE-DA79-4D5B-9EC4-3FC923E2CBB0}" srcOrd="0" destOrd="0" presId="urn:microsoft.com/office/officeart/2005/8/layout/rings+Icon"/>
    <dgm:cxn modelId="{9477F406-43B9-4F8C-8D34-A3F26C44CA35}" type="presOf" srcId="{2B9BBDEC-24A2-4B1B-AFA9-7CC522F6F9CA}" destId="{2E47B20A-BACD-4139-A27B-AEE34E492730}" srcOrd="0" destOrd="0" presId="urn:microsoft.com/office/officeart/2005/8/layout/rings+Icon"/>
    <dgm:cxn modelId="{B1AE8EB9-5703-4389-ACEB-F41F46E1137C}" srcId="{007E3C2B-EDA5-4550-8F70-7684EC8CF84E}" destId="{5B31A111-2C2F-49E8-A2EF-DD565D24A765}" srcOrd="0" destOrd="0" parTransId="{9E960DE2-DFD1-4015-8B86-6A5759878E16}" sibTransId="{79D3FA69-46D4-42E9-A659-DAF31BF2AE7F}"/>
    <dgm:cxn modelId="{68B594FE-EFA5-4920-9A8F-A04F3E11455F}" type="presParOf" srcId="{EA7132FE-B918-48F6-BAC2-788A48ED849A}" destId="{0D8B6F8B-04C3-455A-88C6-DA1FA2743774}" srcOrd="0" destOrd="0" presId="urn:microsoft.com/office/officeart/2005/8/layout/rings+Icon"/>
    <dgm:cxn modelId="{F8AC4744-DCDB-4E56-B0D0-B7A1DFF6A242}" type="presParOf" srcId="{EA7132FE-B918-48F6-BAC2-788A48ED849A}" destId="{2E47B20A-BACD-4139-A27B-AEE34E492730}" srcOrd="1" destOrd="0" presId="urn:microsoft.com/office/officeart/2005/8/layout/rings+Icon"/>
    <dgm:cxn modelId="{CBC446C8-9F95-4179-98F4-A770F4CD3A33}" type="presParOf" srcId="{EA7132FE-B918-48F6-BAC2-788A48ED849A}" destId="{E78734DE-DA79-4D5B-9EC4-3FC923E2CBB0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B6F8B-04C3-455A-88C6-DA1FA2743774}">
      <dsp:nvSpPr>
        <dsp:cNvPr id="0" name=""/>
        <dsp:cNvSpPr/>
      </dsp:nvSpPr>
      <dsp:spPr>
        <a:xfrm>
          <a:off x="1162481" y="1540779"/>
          <a:ext cx="2715164" cy="27151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kern="1200" dirty="0" smtClean="0"/>
            <a:t>المالية</a:t>
          </a:r>
          <a:endParaRPr lang="ar-SA" sz="5300" kern="1200" dirty="0"/>
        </a:p>
      </dsp:txBody>
      <dsp:txXfrm>
        <a:off x="1560108" y="1938400"/>
        <a:ext cx="1919910" cy="1919883"/>
      </dsp:txXfrm>
    </dsp:sp>
    <dsp:sp modelId="{2E47B20A-BACD-4139-A27B-AEE34E492730}">
      <dsp:nvSpPr>
        <dsp:cNvPr id="0" name=""/>
        <dsp:cNvSpPr/>
      </dsp:nvSpPr>
      <dsp:spPr>
        <a:xfrm>
          <a:off x="2818646" y="0"/>
          <a:ext cx="2715164" cy="27151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kern="1200" dirty="0" smtClean="0"/>
            <a:t>حقوق المؤلف</a:t>
          </a:r>
          <a:endParaRPr lang="ar-SA" sz="5300" kern="1200" dirty="0"/>
        </a:p>
      </dsp:txBody>
      <dsp:txXfrm>
        <a:off x="3216273" y="397621"/>
        <a:ext cx="1919910" cy="1919883"/>
      </dsp:txXfrm>
    </dsp:sp>
    <dsp:sp modelId="{E78734DE-DA79-4D5B-9EC4-3FC923E2CBB0}">
      <dsp:nvSpPr>
        <dsp:cNvPr id="0" name=""/>
        <dsp:cNvSpPr/>
      </dsp:nvSpPr>
      <dsp:spPr>
        <a:xfrm>
          <a:off x="4330830" y="1684789"/>
          <a:ext cx="2715164" cy="27151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kern="1200" dirty="0" smtClean="0"/>
            <a:t>الأدبية</a:t>
          </a:r>
          <a:endParaRPr lang="ar-SA" sz="5300" kern="1200" dirty="0"/>
        </a:p>
      </dsp:txBody>
      <dsp:txXfrm>
        <a:off x="4728457" y="2082410"/>
        <a:ext cx="1919910" cy="1919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093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3810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708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9495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006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54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332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401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5699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160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004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E8512-ABF5-4C95-9451-B7252E9F89F9}" type="datetimeFigureOut">
              <a:rPr lang="ar-SA" smtClean="0"/>
              <a:t>24/07/34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5076-2F71-4165-9A01-CDE2B85B49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07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محاضرة </a:t>
            </a:r>
            <a:br>
              <a:rPr lang="ar-SA" dirty="0" smtClean="0"/>
            </a:br>
            <a:r>
              <a:rPr lang="ar-SA" dirty="0" smtClean="0"/>
              <a:t>«حماية حقوق الملكية الفكرية الأدبية والفنية»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B050"/>
                </a:solidFill>
              </a:rPr>
              <a:t>اعداد وتقديم: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أ/أصايل العوهلي.</a:t>
            </a:r>
            <a:endParaRPr lang="ar-SA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06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572" y="0"/>
            <a:ext cx="97250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20761109">
            <a:off x="-89929" y="539572"/>
            <a:ext cx="235794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من وزارة الثقافة والاعلام</a:t>
            </a:r>
            <a:endParaRPr lang="en-US" sz="2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49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شكرا لاستماعكم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8725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لماذا ؟</a:t>
            </a:r>
          </a:p>
          <a:p>
            <a:r>
              <a:rPr lang="ar-SA" dirty="0" smtClean="0"/>
              <a:t>الاصل التشريعي والتاريخي</a:t>
            </a:r>
          </a:p>
          <a:p>
            <a:r>
              <a:rPr lang="ar-SA" dirty="0" smtClean="0"/>
              <a:t>أنواعه</a:t>
            </a:r>
            <a:endParaRPr lang="ar-SA" dirty="0"/>
          </a:p>
        </p:txBody>
      </p:sp>
      <p:pic>
        <p:nvPicPr>
          <p:cNvPr id="2050" name="Picture 2" descr="C:\Users\deema\AppData\Local\Microsoft\Windows\Temporary Internet Files\Content.IE5\FETGWO7V\MC9004419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1736849" cy="194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43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من هو المؤلف؟</a:t>
            </a:r>
            <a:endParaRPr lang="ar-SA" u="sng" dirty="0"/>
          </a:p>
        </p:txBody>
      </p:sp>
      <p:pic>
        <p:nvPicPr>
          <p:cNvPr id="1026" name="Picture 2" descr="C:\Users\deema\AppData\Local\Microsoft\Windows\Temporary Internet Files\Content.IE5\S3EQO66Z\MC900286891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302433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ema\AppData\Local\Microsoft\Windows\Temporary Internet Files\Content.IE5\773IWY2Z\MM900285288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987" y="2828925"/>
            <a:ext cx="9620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eema\AppData\Local\Microsoft\Windows\Temporary Internet Files\Content.IE5\C72VN97R\MC90035395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78802"/>
            <a:ext cx="2263366" cy="215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2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المصنفات المحمية</a:t>
            </a: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الأصليه</a:t>
            </a:r>
          </a:p>
          <a:p>
            <a:r>
              <a:rPr lang="ar-SA" dirty="0" smtClean="0"/>
              <a:t>المشتقة</a:t>
            </a:r>
          </a:p>
          <a:p>
            <a:r>
              <a:rPr lang="ar-SA" dirty="0" smtClean="0"/>
              <a:t>الاستثناءات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0171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41372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602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deema\AppData\Local\Microsoft\Windows\Temporary Internet Files\Content.IE5\C72VN97R\MC91021589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13" y="3742274"/>
            <a:ext cx="4381490" cy="311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deema\AppData\Local\Microsoft\Windows\Temporary Internet Files\Content.IE5\FETGWO7V\MC90044906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420"/>
            <a:ext cx="5436096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19456" y="2967335"/>
            <a:ext cx="8105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استنتجي الموضوع من الصور!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192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المصنفات المشتركة</a:t>
            </a:r>
            <a:endParaRPr lang="ar-SA" u="sng" dirty="0"/>
          </a:p>
        </p:txBody>
      </p:sp>
      <p:pic>
        <p:nvPicPr>
          <p:cNvPr id="4098" name="Picture 2" descr="C:\Users\deema\AppData\Local\Microsoft\Windows\Temporary Internet Files\Content.IE5\773IWY2Z\MC90003901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338437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03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7030A0"/>
                </a:solidFill>
              </a:rPr>
              <a:t>صور الاعتداءات</a:t>
            </a:r>
          </a:p>
          <a:p>
            <a:r>
              <a:rPr lang="ar-SA" dirty="0" smtClean="0">
                <a:solidFill>
                  <a:srgbClr val="7030A0"/>
                </a:solidFill>
              </a:rPr>
              <a:t>العقوبات</a:t>
            </a:r>
          </a:p>
          <a:p>
            <a:r>
              <a:rPr lang="ar-SA" dirty="0" smtClean="0">
                <a:solidFill>
                  <a:srgbClr val="7030A0"/>
                </a:solidFill>
              </a:rPr>
              <a:t>الاجراءات النظامية مابين وقوع الاعتداء وايقاع الجزاء</a:t>
            </a:r>
            <a:endParaRPr lang="ar-SA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6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7030A0"/>
                </a:solidFill>
              </a:rPr>
              <a:t>الاعلام الالكتروني الجديد</a:t>
            </a:r>
            <a:endParaRPr lang="ar-SA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1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52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محاضرة  «حماية حقوق الملكية الفكرية الأدبية والفنية»</vt:lpstr>
      <vt:lpstr>PowerPoint Presentation</vt:lpstr>
      <vt:lpstr>من هو المؤلف؟</vt:lpstr>
      <vt:lpstr>المصنفات المحمية</vt:lpstr>
      <vt:lpstr>PowerPoint Presentation</vt:lpstr>
      <vt:lpstr>PowerPoint Presentation</vt:lpstr>
      <vt:lpstr>المصنفات المشتركة</vt:lpstr>
      <vt:lpstr>PowerPoint Presentation</vt:lpstr>
      <vt:lpstr>الاعلام الالكتروني الجديد</vt:lpstr>
      <vt:lpstr>PowerPoint Presentation</vt:lpstr>
      <vt:lpstr>شكرا لاستماعكم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محاضرة  «حماية حقوق الملكية الفكرية الأدبية والفنية»</dc:title>
  <dc:creator>deema</dc:creator>
  <cp:lastModifiedBy>deema</cp:lastModifiedBy>
  <cp:revision>11</cp:revision>
  <dcterms:created xsi:type="dcterms:W3CDTF">2013-04-27T21:14:20Z</dcterms:created>
  <dcterms:modified xsi:type="dcterms:W3CDTF">2013-06-02T14:25:25Z</dcterms:modified>
</cp:coreProperties>
</file>