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6"/>
  </p:notesMasterIdLst>
  <p:sldIdLst>
    <p:sldId id="257" r:id="rId2"/>
    <p:sldId id="273" r:id="rId3"/>
    <p:sldId id="274" r:id="rId4"/>
    <p:sldId id="334" r:id="rId5"/>
    <p:sldId id="367" r:id="rId6"/>
    <p:sldId id="369" r:id="rId7"/>
    <p:sldId id="365" r:id="rId8"/>
    <p:sldId id="351" r:id="rId9"/>
    <p:sldId id="358" r:id="rId10"/>
    <p:sldId id="276" r:id="rId11"/>
    <p:sldId id="277" r:id="rId12"/>
    <p:sldId id="278" r:id="rId13"/>
    <p:sldId id="279" r:id="rId14"/>
    <p:sldId id="280" r:id="rId15"/>
    <p:sldId id="306" r:id="rId16"/>
    <p:sldId id="293" r:id="rId17"/>
    <p:sldId id="286" r:id="rId18"/>
    <p:sldId id="304" r:id="rId19"/>
    <p:sldId id="315" r:id="rId20"/>
    <p:sldId id="299" r:id="rId21"/>
    <p:sldId id="312" r:id="rId22"/>
    <p:sldId id="283" r:id="rId23"/>
    <p:sldId id="297" r:id="rId24"/>
    <p:sldId id="332" r:id="rId25"/>
    <p:sldId id="294" r:id="rId26"/>
    <p:sldId id="287" r:id="rId27"/>
    <p:sldId id="308" r:id="rId28"/>
    <p:sldId id="327" r:id="rId29"/>
    <p:sldId id="310" r:id="rId30"/>
    <p:sldId id="311" r:id="rId31"/>
    <p:sldId id="330" r:id="rId32"/>
    <p:sldId id="313" r:id="rId33"/>
    <p:sldId id="314" r:id="rId34"/>
    <p:sldId id="355" r:id="rId35"/>
    <p:sldId id="317" r:id="rId36"/>
    <p:sldId id="361" r:id="rId37"/>
    <p:sldId id="340" r:id="rId38"/>
    <p:sldId id="345" r:id="rId39"/>
    <p:sldId id="336" r:id="rId40"/>
    <p:sldId id="335" r:id="rId41"/>
    <p:sldId id="362" r:id="rId42"/>
    <p:sldId id="318" r:id="rId43"/>
    <p:sldId id="344" r:id="rId44"/>
    <p:sldId id="363" r:id="rId45"/>
    <p:sldId id="319" r:id="rId46"/>
    <p:sldId id="323" r:id="rId47"/>
    <p:sldId id="329" r:id="rId48"/>
    <p:sldId id="341" r:id="rId49"/>
    <p:sldId id="368" r:id="rId50"/>
    <p:sldId id="316" r:id="rId51"/>
    <p:sldId id="342" r:id="rId52"/>
    <p:sldId id="347" r:id="rId53"/>
    <p:sldId id="300" r:id="rId54"/>
    <p:sldId id="356" r:id="rId55"/>
    <p:sldId id="291" r:id="rId56"/>
    <p:sldId id="302" r:id="rId57"/>
    <p:sldId id="305" r:id="rId58"/>
    <p:sldId id="275" r:id="rId59"/>
    <p:sldId id="346" r:id="rId60"/>
    <p:sldId id="337" r:id="rId61"/>
    <p:sldId id="309" r:id="rId62"/>
    <p:sldId id="350" r:id="rId63"/>
    <p:sldId id="364" r:id="rId64"/>
    <p:sldId id="348" r:id="rId65"/>
    <p:sldId id="366" r:id="rId66"/>
    <p:sldId id="349" r:id="rId67"/>
    <p:sldId id="371" r:id="rId68"/>
    <p:sldId id="357" r:id="rId69"/>
    <p:sldId id="307" r:id="rId70"/>
    <p:sldId id="352" r:id="rId71"/>
    <p:sldId id="353" r:id="rId72"/>
    <p:sldId id="359" r:id="rId73"/>
    <p:sldId id="354" r:id="rId74"/>
    <p:sldId id="295" r:id="rId75"/>
    <p:sldId id="333" r:id="rId76"/>
    <p:sldId id="285" r:id="rId77"/>
    <p:sldId id="360" r:id="rId78"/>
    <p:sldId id="281" r:id="rId79"/>
    <p:sldId id="284" r:id="rId80"/>
    <p:sldId id="288" r:id="rId81"/>
    <p:sldId id="290" r:id="rId82"/>
    <p:sldId id="292" r:id="rId83"/>
    <p:sldId id="298" r:id="rId84"/>
    <p:sldId id="303" r:id="rId8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tableStyles" Target="tableStyles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46A849-64B9-428B-9047-08B0276349F0}" type="datetimeFigureOut">
              <a:rPr lang="en-US" smtClean="0"/>
              <a:pPr/>
              <a:t>11/7/2017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09E626-042B-4E82-90B7-9F2EB1A0A8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5462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BD2094-C5B5-4FA1-BD33-AA884186B7F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5F145-1CB2-42F0-B344-9F5DA8CD97E6}" type="datetimeFigureOut">
              <a:rPr lang="en-US" smtClean="0"/>
              <a:pPr/>
              <a:t>11/7/2017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81EBB-4FBB-4E33-9E47-66756FCBBB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5F145-1CB2-42F0-B344-9F5DA8CD97E6}" type="datetimeFigureOut">
              <a:rPr lang="en-US" smtClean="0"/>
              <a:pPr/>
              <a:t>11/7/2017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81EBB-4FBB-4E33-9E47-66756FCBBB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5F145-1CB2-42F0-B344-9F5DA8CD97E6}" type="datetimeFigureOut">
              <a:rPr lang="en-US" smtClean="0"/>
              <a:pPr/>
              <a:t>11/7/2017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81EBB-4FBB-4E33-9E47-66756FCBBB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5F145-1CB2-42F0-B344-9F5DA8CD97E6}" type="datetimeFigureOut">
              <a:rPr lang="en-US" smtClean="0"/>
              <a:pPr/>
              <a:t>11/7/2017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81EBB-4FBB-4E33-9E47-66756FCBBB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5F145-1CB2-42F0-B344-9F5DA8CD97E6}" type="datetimeFigureOut">
              <a:rPr lang="en-US" smtClean="0"/>
              <a:pPr/>
              <a:t>11/7/2017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81EBB-4FBB-4E33-9E47-66756FCBBB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5F145-1CB2-42F0-B344-9F5DA8CD97E6}" type="datetimeFigureOut">
              <a:rPr lang="en-US" smtClean="0"/>
              <a:pPr/>
              <a:t>11/7/2017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81EBB-4FBB-4E33-9E47-66756FCBBB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5F145-1CB2-42F0-B344-9F5DA8CD97E6}" type="datetimeFigureOut">
              <a:rPr lang="en-US" smtClean="0"/>
              <a:pPr/>
              <a:t>11/7/2017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81EBB-4FBB-4E33-9E47-66756FCBBB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5F145-1CB2-42F0-B344-9F5DA8CD97E6}" type="datetimeFigureOut">
              <a:rPr lang="en-US" smtClean="0"/>
              <a:pPr/>
              <a:t>11/7/2017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81EBB-4FBB-4E33-9E47-66756FCBBB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5F145-1CB2-42F0-B344-9F5DA8CD97E6}" type="datetimeFigureOut">
              <a:rPr lang="en-US" smtClean="0"/>
              <a:pPr/>
              <a:t>11/7/2017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81EBB-4FBB-4E33-9E47-66756FCBBB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5F145-1CB2-42F0-B344-9F5DA8CD97E6}" type="datetimeFigureOut">
              <a:rPr lang="en-US" smtClean="0"/>
              <a:pPr/>
              <a:t>11/7/2017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81EBB-4FBB-4E33-9E47-66756FCBBB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5F145-1CB2-42F0-B344-9F5DA8CD97E6}" type="datetimeFigureOut">
              <a:rPr lang="en-US" smtClean="0"/>
              <a:pPr/>
              <a:t>11/7/2017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81EBB-4FBB-4E33-9E47-66756FCBBB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5F145-1CB2-42F0-B344-9F5DA8CD97E6}" type="datetimeFigureOut">
              <a:rPr lang="en-US" smtClean="0"/>
              <a:pPr/>
              <a:t>11/7/2017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981EBB-4FBB-4E33-9E47-66756FCBBB3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3.jpe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jpeg"/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124200"/>
            <a:ext cx="9144000" cy="1905000"/>
          </a:xfrm>
        </p:spPr>
        <p:txBody>
          <a:bodyPr>
            <a:normAutofit fontScale="90000"/>
          </a:bodyPr>
          <a:lstStyle/>
          <a:p>
            <a:r>
              <a:rPr lang="en-US" sz="3600" dirty="0" smtClean="0">
                <a:solidFill>
                  <a:srgbClr val="0000FF"/>
                </a:solidFill>
              </a:rPr>
              <a:t>GE-105: Introduction to Engineering Design</a:t>
            </a:r>
            <a:br>
              <a:rPr lang="en-US" sz="3600" dirty="0" smtClean="0">
                <a:solidFill>
                  <a:srgbClr val="0000FF"/>
                </a:solidFill>
              </a:rPr>
            </a:br>
            <a:r>
              <a:rPr lang="en-US" sz="3600" dirty="0" smtClean="0">
                <a:solidFill>
                  <a:srgbClr val="0000FF"/>
                </a:solidFill>
              </a:rPr>
              <a:t/>
            </a:r>
            <a:br>
              <a:rPr lang="en-US" sz="3600" dirty="0" smtClean="0">
                <a:solidFill>
                  <a:srgbClr val="0000FF"/>
                </a:solidFill>
              </a:rPr>
            </a:br>
            <a:r>
              <a:rPr lang="en-US" sz="4000" b="1" dirty="0" smtClean="0">
                <a:solidFill>
                  <a:srgbClr val="0000FF"/>
                </a:solidFill>
              </a:rPr>
              <a:t>Innovative Design Ideas</a:t>
            </a:r>
            <a:r>
              <a:rPr lang="en-US" sz="3600" dirty="0" smtClean="0">
                <a:solidFill>
                  <a:srgbClr val="0000FF"/>
                </a:solidFill>
              </a:rPr>
              <a:t/>
            </a:r>
            <a:br>
              <a:rPr lang="en-US" sz="3600" dirty="0" smtClean="0">
                <a:solidFill>
                  <a:srgbClr val="0000FF"/>
                </a:solidFill>
              </a:rPr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5257800"/>
            <a:ext cx="7848600" cy="1752600"/>
          </a:xfrm>
        </p:spPr>
        <p:txBody>
          <a:bodyPr>
            <a:normAutofit/>
          </a:bodyPr>
          <a:lstStyle/>
          <a:p>
            <a:r>
              <a:rPr lang="en-US" sz="2000" i="1" dirty="0" smtClean="0"/>
              <a:t>Ahmed M. El-</a:t>
            </a:r>
            <a:r>
              <a:rPr lang="en-US" sz="2000" i="1" dirty="0" err="1" smtClean="0"/>
              <a:t>Sherbeeny</a:t>
            </a:r>
            <a:r>
              <a:rPr lang="en-US" sz="2000" i="1" dirty="0" smtClean="0"/>
              <a:t>, PhD</a:t>
            </a:r>
          </a:p>
          <a:p>
            <a:r>
              <a:rPr lang="en-US" sz="2000" i="1" dirty="0" smtClean="0"/>
              <a:t>College of Engineering</a:t>
            </a:r>
          </a:p>
          <a:p>
            <a:r>
              <a:rPr lang="en-US" sz="2000" i="1" dirty="0" smtClean="0"/>
              <a:t>King Saud University</a:t>
            </a:r>
          </a:p>
          <a:p>
            <a:r>
              <a:rPr lang="en-US" sz="2000" i="1" dirty="0" smtClean="0"/>
              <a:t>Jul. 11, 2017</a:t>
            </a:r>
            <a:endParaRPr lang="en-US" sz="2000" i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609600"/>
            <a:ext cx="3674480" cy="1447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dr.mohammed\Pictures\Laptop-Case-and-Workstation-in-One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38250" y="1428750"/>
            <a:ext cx="6667500" cy="4000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dr.mohammed\Pictures\Laptop-Case-and-Workstation-in-One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38250" y="1428750"/>
            <a:ext cx="6667500" cy="4000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dr.mohammed\Pictures\Laptop-Case-and-Workstation-in-One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38250" y="1428750"/>
            <a:ext cx="6667500" cy="4000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dr.mohammed\Pictures\Laptop-Case-and-Workstation-in-One-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38250" y="1428750"/>
            <a:ext cx="6667500" cy="4000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dr.mohammed\Pictures\Laptop-Case-and-Workstation-in-One-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38250" y="1428750"/>
            <a:ext cx="6667500" cy="4000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D:\DOWN\IMAGES\1 (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832" y="762000"/>
            <a:ext cx="7444367" cy="5579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6060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Faycal\Downloads\224595_380898258646551_807049633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006" y="990600"/>
            <a:ext cx="7395878" cy="4940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2570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Faycal\Downloads\480357_380975075309057_1840852641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" y="533400"/>
            <a:ext cx="4091239" cy="5742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D:\DOWN2\PHOTOS-ENGINEERING\549649_363589230377454_679278233_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459519"/>
            <a:ext cx="3429000" cy="5815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9625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D:\DOWN2\PHOTOS-ENGINEERING\603487_371281949608182_2026011255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3" y="176213"/>
            <a:ext cx="7839075" cy="6505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3940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F:\TEACHING\SCHOLAR - YEAR-1433-1434_2012-2013\GE105-T1-1433-1434\PHOTOS-ENGINEERING\60132_293012680812673_861749840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85800"/>
            <a:ext cx="8343900" cy="556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5088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dr.mohammed\Pictures\image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600200"/>
            <a:ext cx="4419600" cy="4419600"/>
          </a:xfrm>
          <a:prstGeom prst="rect">
            <a:avLst/>
          </a:prstGeom>
          <a:noFill/>
        </p:spPr>
      </p:pic>
      <p:pic>
        <p:nvPicPr>
          <p:cNvPr id="1027" name="Picture 3" descr="C:\Users\dr.mohammed\Pictures\image0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95825" y="1981200"/>
            <a:ext cx="4448175" cy="3200400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2590800" y="762000"/>
            <a:ext cx="4114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err="1" smtClean="0"/>
              <a:t>Bikamper</a:t>
            </a:r>
            <a:r>
              <a:rPr lang="en-US" sz="3200" b="1" dirty="0" smtClean="0"/>
              <a:t> Tent </a:t>
            </a:r>
            <a:endParaRPr lang="ar-SA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DOWN2\PHOTOS-ENGINEERING\424861_10150645815808360_290539813359_9001928_228026486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533400"/>
            <a:ext cx="5638800" cy="5896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782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TEACHING\SCHOLAR - YEAR-1433-1434_2012-2013\GE105-T1-1433-1434\PHOTOS-ENGINEERING\36621_394009594002084_254409411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381000"/>
            <a:ext cx="4572000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3822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Faycal\Downloads\549038_338197562931953_383169367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664448"/>
            <a:ext cx="7010400" cy="567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2165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D:\DOWN2\PHOTOS-ENGINEERING\398454_3328869184858_1362315875_33416946_935879104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762000"/>
            <a:ext cx="3587273" cy="5534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7055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F:\TEACHING\SCHOLAR - YEAR-1433-1434_2012-2013\GE105-T1-1433-1434\PHOTOS-ENGINEERING\485730_480215765331835_1210515981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85800"/>
            <a:ext cx="8343900" cy="556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5369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Faycal\Downloads\385024_354025987957094_1019804337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914400"/>
            <a:ext cx="6477000" cy="5262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0591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Users\Faycal\Downloads\395311_381114178624959_889027394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381000"/>
            <a:ext cx="4411264" cy="5881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1193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D:\DOWN\IMAGES\374970_10150517788403360_290539813359_8642593_2037752726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995875"/>
            <a:ext cx="6511807" cy="4944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9503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F:\TEACHING\SCHOLAR - YEAR-1433-1434_2012-2013\GE105-T1-1433-1434\PHOTOS-ENGINEERING\384174_394949127241464_1965381833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28600"/>
            <a:ext cx="6400799" cy="6400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1393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TEACHING\SCHOLAR - YEAR-1433-1434_2012-2013\GE105-T1-1433-1434\PHOTOS-ENGINEERING\3699_516180345077396_1411617430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304800"/>
            <a:ext cx="6096000" cy="609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2724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dr.mohammed\Pictures\image0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464079"/>
            <a:ext cx="6248400" cy="62339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TEACHING\SCHOLAR - YEAR-1433-1434_2012-2013\GE105-T1-1433-1434\PHOTOS-ENGINEERING\12857_440740912652111_614935654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138" y="387350"/>
            <a:ext cx="4538662" cy="6256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2680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Picture 3" descr="F:\TEACHING\SCHOLAR - YEAR-1433-1434_2012-2013\GE105-T1-1433-1434\PHOTOS-ENGINEERING\409636_337751456309897_801928809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345948"/>
            <a:ext cx="5029200" cy="5984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8409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:\TEACHING\SCHOLAR - YEAR-1433-1434_2012-2013\GE105-T1-1433-1434\PHOTOS-ENGINEERING\36629_415361585184565_1587720652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65608"/>
            <a:ext cx="4876800" cy="6526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8667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F:\TEACHING\SCHOLAR - YEAR-1433-1434_2012-2013\GE105-T1-1433-1434\PHOTOS-ENGINEERING\23952_543312499028441_1560000381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3113" y="809625"/>
            <a:ext cx="5057775" cy="523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1922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Faycal\Downloads\156091_471903058359_290539813359_5511383_4935894_n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457200"/>
            <a:ext cx="7543800" cy="5562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5136217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F:\TEACHING\SCHOLAR - YEAR-1433-1434_2012-2013\GE105-T1-1433-1434\PHOTOS-ENGINEERING\65455_392473340822376_1293746670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2095500"/>
            <a:ext cx="4629150" cy="4629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F:\TEACHING\SCHOLAR - YEAR-1433-1434_2012-2013\GE105-T1-1433-1434\PHOTOS-ENGINEERING\64569_392108114192232_1296885291_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76200"/>
            <a:ext cx="5815584" cy="403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3376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Faycal\Downloads\408581_3014291327514_1569491725_32871535_1587356468_n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04800"/>
            <a:ext cx="5410200" cy="6172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91961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F:\TEACHING\SCHOLAR - YEAR-1433-1434_2012-2013\GE105-T1-1433-1434\PHOTOS-ENGINEERING\Personal Movie Theater-285768_392039540865756_2089813148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304800"/>
            <a:ext cx="5943600" cy="594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1489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F:\TEACHING\SCHOLAR - YEAR-1433-1434_2012-2013\GE105-T1-1433-1434\PHOTOS-ENGINEERING\The Ring Alarm Clock-Couple awaking at different timing without disturbing one another-393731_525423814139083_28824334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199" y="725728"/>
            <a:ext cx="7627999" cy="5522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81000" y="228600"/>
            <a:ext cx="853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Ring Alarm Clock-Couple awaking at different timing without disturbing one another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2062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F:\TEACHING\SCHOLAR - YEAR-1433-1434_2012-2013\GE105-T1-1433-1434\PHOTOS-ENGINEERING\iBamboo is an Electricity-Free iPhone Speaker made from a piece of Bamboo-22490_394356293967414_545348821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2" y="533400"/>
            <a:ext cx="8801099" cy="5867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8872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F:\TEACHING\SCHOLAR - YEAR-1433-1434_2012-2013\GE105-T1-1433-1434\PHOTOS-ENGINEERING\Foldable bike-229928_397840970289134_639809627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59638"/>
            <a:ext cx="4800599" cy="6436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1248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F:\TEACHING\SCHOLAR - YEAR-1433-1434_2012-2013\GE105-T1-1433-1434\PHOTOS-ENGINEERING\How do you keep your devices powered up when the power's down-69338_440882839308504_309024914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188" y="357188"/>
            <a:ext cx="6143625" cy="6143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1967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Faycal\Downloads\408665_258491640887539_246755835394453_668661_1948390310_n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838200"/>
            <a:ext cx="7010400" cy="5181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23122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F:\TEACHING\SCHOLAR - YEAR-1433-1434_2012-2013\GE105-T1-1433-1434\PHOTOS-ENGINEERING\60685_380454852024225_2007650736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13201"/>
            <a:ext cx="7086600" cy="6363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8848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F:\TEACHING\SCHOLAR - YEAR-1433-1434_2012-2013\GE105-T1-1433-1434\PHOTOS-ENGINEERING\The crumbs go through the holes and the birds get it.Cool-550533_391081027628274_165898206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18730"/>
            <a:ext cx="5410199" cy="6528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7033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Faycal\Downloads\401250_237531532989842_168111039931892_526779_1202738837_n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990600"/>
            <a:ext cx="6781800" cy="5029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95849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F:\TEACHING\SCHOLAR - YEAR-1433-1434_2012-2013\GE105-T1-1433-1434\PHOTOS-ENGINEERING\75104_533023186724039_1920475182_n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3160" y="152400"/>
            <a:ext cx="4267200" cy="6628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2367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F:\TEACHING\SCHOLAR - YEAR-1433-1434_2012-2013\GE105-T1-1433-1434\PHOTOS-ENGINEERING\182581_393716517364725_18028422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66816"/>
            <a:ext cx="5105400" cy="6623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9381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F:\TEACHING\SCHOLAR - YEAR-1433-1434_2012-2013\GE105-T1-1433-1434\PHOTOS-ENGINEERING\403568_395665233836520_1795446276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52400"/>
            <a:ext cx="6400800" cy="640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1709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F:\TEACHING\SCHOLAR - YEAR-1433-1434_2012-2013\GE105-T1-1433-1434\PHOTOS-ENGINEERING\Swing-524954_391693370900373_1880564803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6698" y="381000"/>
            <a:ext cx="6666221" cy="601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5807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Faycal\Downloads\garden-fork-table-1-500x375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838200"/>
            <a:ext cx="6019800" cy="4495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72656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Faycal\Downloads\2 (1)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1452562"/>
            <a:ext cx="5715000" cy="39528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69503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F:\TEACHING\SCHOLAR - YEAR-1433-1434_2012-2013\GE105-T1-1433-1434\PHOTOS-ENGINEERING\44490_394035910666119_225839054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914400"/>
            <a:ext cx="8708571" cy="533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2053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F:\TEACHING\SCHOLAR - YEAR-1433-1434_2012-2013\GE105-T1-1433-1434\PHOTOS-ENGINEERING\Shelves To Go-404283_541872639160867_1339979110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0" y="838200"/>
            <a:ext cx="8763000" cy="525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117823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Faycal\Downloads\1 (5) (1)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295400"/>
            <a:ext cx="6472237" cy="44672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8742908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D:\DOWN2\PHOTOS-ENGINEERING\429689_10150624195978322_503108321_8923947_181802498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990600"/>
            <a:ext cx="7315200" cy="5259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580014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Faycal\Downloads\377403_10150396807373360_290539813359_8227356_1926308900_n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3162" y="381000"/>
            <a:ext cx="4257675" cy="6096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3534983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Faycal\Downloads\534321_381057488630628_626268830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609600"/>
            <a:ext cx="4222432" cy="594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951658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D:\DOWN2\PHOTOS-ENGINEERING\558436_337675586317484_1436436458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733425"/>
            <a:ext cx="5715000" cy="5391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0026699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D:\DOWN2\PHOTOS-ENGINEERING\chai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533400"/>
            <a:ext cx="4224338" cy="5907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269659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dr.mohammed\Pictures\Laptop-Case-and-Workstation-in-One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38250" y="1428750"/>
            <a:ext cx="6667500" cy="400050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1295400" y="457200"/>
            <a:ext cx="65351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/>
              <a:t>Laptop-Case-and-Workstation-in-One</a:t>
            </a:r>
            <a:endParaRPr lang="ar-SA" sz="3200" b="1" dirty="0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F:\TEACHING\SCHOLAR - YEAR-1433-1434_2012-2013\GE105-T1-1433-1434\PHOTOS-ENGINEERING\TRansformer offic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600200"/>
            <a:ext cx="8419419" cy="419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81000" y="228600"/>
            <a:ext cx="2047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Transformer Office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74962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Faycal\Downloads\skulls-softride-1.jpe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799476"/>
            <a:ext cx="6934200" cy="47631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26939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F:\TEACHING\SCHOLAR - YEAR-1433-1434_2012-2013\GE105-T1-1433-1434\PHOTOS-ENGINEERING\530238_378657395537304_1523394662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65024"/>
            <a:ext cx="6324600" cy="664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4778819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TEACHING\SCHOLAR - YEAR-1433-1434_2012-2013\GE105-T1-1433-1434\PHOTOS-ENGINEERING\3758_395653917170985_1964107615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28600"/>
            <a:ext cx="6324600" cy="632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7664031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Faycal\Downloads\e722_cube_laser_virtual_keyboard_for_iphone_inuse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609600"/>
            <a:ext cx="7010400" cy="5181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59043972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Faycal\Downloads\427302_10150558775088360_290539813359_8755754_765180829_n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457200"/>
            <a:ext cx="6248400" cy="5257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74582107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Faycal\Downloads\1 (11)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533400"/>
            <a:ext cx="7620000" cy="5029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63245377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Faycal\Downloads\409328_265851503484886_246755835394453_685199_1306587129_n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533400"/>
            <a:ext cx="6858000" cy="5486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13888405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Faycal\Downloads\image.aspx_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885824"/>
            <a:ext cx="4286250" cy="2543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C:\Users\Faycal\Downloads\images (7)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7532" y="3962400"/>
            <a:ext cx="2466975" cy="18478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70786463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Faycal\Downloads\images (2)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735917"/>
            <a:ext cx="1838325" cy="2486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C:\Users\Faycal\Downloads\images (1)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3810000"/>
            <a:ext cx="1847850" cy="2466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C:\Users\Faycal\Downloads\images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708143"/>
            <a:ext cx="2143125" cy="21431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06774365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Faycal\Downloads\389498_10150422804518360_290539813359_8312988_1867157388_n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82424"/>
            <a:ext cx="3505200" cy="4722976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 descr="C:\Users\Faycal\Downloads\394473_10150465208758360_290539813359_8427573_1076170406_n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381712"/>
            <a:ext cx="3048000" cy="62213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31949326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D:\DOWN\IMAGES\1 (7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970844"/>
            <a:ext cx="7495442" cy="50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16012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Faycal\Downloads\3 (1)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804862"/>
            <a:ext cx="5715000" cy="52482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45816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Faycal\Downloads\1 (2) (1)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609600"/>
            <a:ext cx="6781800" cy="5486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89810342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Faycal\Downloads\374865_10150544738339224_554209223_10890338_1509195655_n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762000"/>
            <a:ext cx="4419600" cy="4572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34928034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Faycal\Downloads\capture_09012012_112750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457200"/>
            <a:ext cx="5791200" cy="5943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67692176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Faycal\Downloads\1350791_460s_v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214624"/>
            <a:ext cx="3048000" cy="66198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68170699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Faycal\Downloads\408581_361920793834280_267541454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838200"/>
            <a:ext cx="7095067" cy="532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1309149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F:\TEACHING\SCHOLAR - YEAR-1433-1434_2012-2013\GE105-T1-1433-1434\PHOTOS-ENGINEERING\486595_463009220410602_802960977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830" y="762000"/>
            <a:ext cx="8399526" cy="556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9269240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Faycal\Downloads\564484_379179385485105_904720124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533400"/>
            <a:ext cx="7708900" cy="578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7995176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Faycal\Downloads\Covini-C6W-03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457200"/>
            <a:ext cx="7010400" cy="5791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5206682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Faycal\Downloads\284555_377339505669093_1134121565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825" y="990600"/>
            <a:ext cx="8066887" cy="487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3715635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Faycal\Downloads\284217_378706155532428_1153710181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667311"/>
            <a:ext cx="8018092" cy="5445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60701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Faycal\Downloads\Yanko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762000"/>
            <a:ext cx="6781800" cy="4800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61111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Faycal\Downloads\564806_148058642004026_1386333812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914400"/>
            <a:ext cx="7595167" cy="5047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7318437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Faycal\Downloads\Kuwait - The cobra Tower-534441_381258971943813_1829455001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685800"/>
            <a:ext cx="28575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7460658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Faycal\Downloads\Amazing Underwater highway- aqueduct ringvaart Haarlemmermmeer-Netherlands-598729_380497955353248_663654156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762000"/>
            <a:ext cx="6858000" cy="5000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8975301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D:\DOWN2\PHOTOS-ENGINEERING\432011_10150742408994853_1265728212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609600"/>
            <a:ext cx="5791199" cy="5791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1280836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D:\DOWN2\PHOTOS-ENGINEERING\564115_10150751238274853_801593559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685800"/>
            <a:ext cx="5791200" cy="579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74738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Faycal\Downloads\389918_10150459711408360_290539813359_8410881_1055618323_n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381000"/>
            <a:ext cx="5791200" cy="6019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61497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831</TotalTime>
  <Words>41</Words>
  <Application>Microsoft Office PowerPoint</Application>
  <PresentationFormat>On-screen Show (4:3)</PresentationFormat>
  <Paragraphs>10</Paragraphs>
  <Slides>84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84</vt:i4>
      </vt:variant>
    </vt:vector>
  </HeadingPairs>
  <TitlesOfParts>
    <vt:vector size="85" baseType="lpstr">
      <vt:lpstr>Office Theme</vt:lpstr>
      <vt:lpstr>GE-105: Introduction to Engineering Design  Innovative Design Ideas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alamgir.hridoy@yahoo.com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GE105: Introduction to Engineering Design  Overview</dc:title>
  <dc:creator>Alamgir</dc:creator>
  <cp:lastModifiedBy>User</cp:lastModifiedBy>
  <cp:revision>53</cp:revision>
  <dcterms:created xsi:type="dcterms:W3CDTF">2012-02-10T05:30:38Z</dcterms:created>
  <dcterms:modified xsi:type="dcterms:W3CDTF">2017-07-11T06:49:33Z</dcterms:modified>
</cp:coreProperties>
</file>