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61" r:id="rId4"/>
    <p:sldId id="273" r:id="rId5"/>
    <p:sldId id="274" r:id="rId6"/>
    <p:sldId id="258" r:id="rId7"/>
    <p:sldId id="259" r:id="rId8"/>
    <p:sldId id="260" r:id="rId9"/>
    <p:sldId id="265" r:id="rId10"/>
    <p:sldId id="262" r:id="rId11"/>
    <p:sldId id="26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3C56A-254E-423B-A567-2B67B0D3AF05}" type="datetimeFigureOut">
              <a:rPr lang="en-US" smtClean="0"/>
              <a:t>9/19/2017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3B3AA-E7A0-4BCD-985F-9AE91E053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6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55998-FDDA-4F76-B8B0-00B8191B486B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D706B-7D2E-4A75-9E7A-1CA6120AC438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9F81-46E3-42D2-BAC2-980480929726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0F701-4ABE-4E0A-B363-F335114E17F2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9735-237D-49B7-88FF-53465BDC3DC6}" type="datetime1">
              <a:rPr lang="en-US" smtClean="0"/>
              <a:t>9/19/2017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E136F-59E6-4523-BCA8-68092A04D864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4AF1-3107-4E6E-A00B-6CF6D6ADDF49}" type="datetime1">
              <a:rPr lang="en-US" smtClean="0"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F350C-BD32-491F-8885-F8C0B68F8CEE}" type="datetime1">
              <a:rPr lang="en-US" smtClean="0"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CCD40-DD40-4A8C-83C5-EFB03CB6C4D0}" type="datetime1">
              <a:rPr lang="en-US" smtClean="0"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16344-4EB2-4068-A398-30E5C6CBA1C8}" type="datetime1">
              <a:rPr lang="en-US" smtClean="0"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A164-040A-410E-AD4B-0C06005E4DE9}" type="datetime1">
              <a:rPr lang="en-US" smtClean="0"/>
              <a:t>9/19/2017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5AF7CF-B8B6-4FD3-B353-4B59FD3C4921}" type="datetime1">
              <a:rPr lang="en-US" smtClean="0"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by:Nouf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acle.com/technetwork/developer-tools/developer-suite/downloads/101202winsoft-087370.html" TargetMode="External"/><Relationship Id="rId2" Type="http://schemas.openxmlformats.org/officeDocument/2006/relationships/hyperlink" Target="https://drive.google.com/file/d/0B5dlHxyvzoc-X3ZrQUNtckJRWWs/edit?usp=sharin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CT 15012  Oracle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b="1" u="sng" dirty="0"/>
              <a:t>Download and install Oracle Developer Suite </a:t>
            </a:r>
            <a:r>
              <a:rPr lang="en-US" sz="2000" b="1" u="sng" dirty="0" smtClean="0"/>
              <a:t>10g &amp; Developer suite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92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 dirty="0"/>
              <a:t>Developer 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3886200" cy="2514600"/>
          </a:xfrm>
        </p:spPr>
        <p:txBody>
          <a:bodyPr/>
          <a:lstStyle/>
          <a:p>
            <a:pPr lvl="0"/>
            <a:r>
              <a:rPr lang="en-US" sz="1800" dirty="0"/>
              <a:t>Unzip the 2 files on the </a:t>
            </a:r>
            <a:r>
              <a:rPr lang="en-US" sz="1800" dirty="0" smtClean="0"/>
              <a:t>desktop ,open </a:t>
            </a:r>
            <a:r>
              <a:rPr lang="en-US" sz="1800" dirty="0"/>
              <a:t>the first folder of the developer </a:t>
            </a:r>
            <a:r>
              <a:rPr lang="en-US" sz="1800" dirty="0" smtClean="0"/>
              <a:t>named</a:t>
            </a:r>
          </a:p>
          <a:p>
            <a:pPr marL="114300" lvl="0" indent="0">
              <a:buNone/>
            </a:pPr>
            <a:r>
              <a:rPr lang="en-US" sz="1800" dirty="0" smtClean="0"/>
              <a:t>" </a:t>
            </a:r>
            <a:r>
              <a:rPr lang="en-US" sz="1800" dirty="0"/>
              <a:t>ds_windows_x86_101202_disk1"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right </a:t>
            </a:r>
            <a:r>
              <a:rPr lang="en-US" sz="1800" dirty="0"/>
              <a:t>click on Set Up -&gt; Properties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357187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05400" y="2667000"/>
            <a:ext cx="3048000" cy="83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10200" y="167640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03"/>
          <a:stretch/>
        </p:blipFill>
        <p:spPr bwMode="auto">
          <a:xfrm>
            <a:off x="2483428" y="3685742"/>
            <a:ext cx="1143000" cy="35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4572000" y="6019800"/>
            <a:ext cx="13716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28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/>
              <a:t>Developer 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run the set up file </a:t>
            </a:r>
            <a:endParaRPr lang="en-US" b="1" dirty="0" smtClean="0"/>
          </a:p>
          <a:p>
            <a:pPr lvl="0"/>
            <a:r>
              <a:rPr lang="en-US" dirty="0"/>
              <a:t>a black screen will show then after a while a wizard will start click next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03"/>
          <a:stretch/>
        </p:blipFill>
        <p:spPr bwMode="auto">
          <a:xfrm>
            <a:off x="3636819" y="1905000"/>
            <a:ext cx="1143000" cy="35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46" y="2743200"/>
            <a:ext cx="3557761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8727"/>
            <a:ext cx="4352925" cy="345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428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/>
              <a:t>Developer suite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80364"/>
            <a:ext cx="4572000" cy="361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886200" y="4274127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1632466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specify the path to download the developer in 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1632466"/>
            <a:ext cx="3238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5524500" y="2590800"/>
            <a:ext cx="5334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69973" y="4572000"/>
            <a:ext cx="5334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905500" y="5029200"/>
            <a:ext cx="5334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68267" y="3541996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12327" y="2236857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45334" y="5771511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743200" y="5562600"/>
            <a:ext cx="3810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885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 dirty="0"/>
              <a:t>Developer 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73" y="1828800"/>
            <a:ext cx="5269729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05000" y="3529878"/>
            <a:ext cx="4800600" cy="5849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59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 dirty="0"/>
              <a:t>Developer 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842655" y="4125719"/>
            <a:ext cx="3810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2886075" cy="227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362200"/>
            <a:ext cx="4050177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7010400" y="4753165"/>
            <a:ext cx="304800" cy="42843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775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/>
              <a:t>Developer suite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3962400" cy="1600200"/>
          </a:xfrm>
        </p:spPr>
        <p:txBody>
          <a:bodyPr/>
          <a:lstStyle/>
          <a:p>
            <a:r>
              <a:rPr lang="en-US" dirty="0" smtClean="0"/>
              <a:t>During the installation the wizard will ask for the second disc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3505200"/>
            <a:ext cx="43624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200400" y="4271962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51624"/>
            <a:ext cx="3484672" cy="5249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717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 dirty="0"/>
              <a:t>Developer suite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616" y="1752600"/>
            <a:ext cx="5502768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7086600" y="4800600"/>
            <a:ext cx="533400" cy="76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20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Connecting</a:t>
            </a:r>
            <a:r>
              <a:rPr lang="en-US" b="1" dirty="0" smtClean="0"/>
              <a:t> </a:t>
            </a:r>
            <a:r>
              <a:rPr lang="en-US" sz="3200" b="1" u="sng" dirty="0"/>
              <a:t>Developer suite</a:t>
            </a:r>
            <a:r>
              <a:rPr lang="en-US" b="1" dirty="0" smtClean="0"/>
              <a:t> </a:t>
            </a:r>
            <a:r>
              <a:rPr lang="en-US" b="1" dirty="0"/>
              <a:t>to </a:t>
            </a:r>
            <a:r>
              <a:rPr lang="en-US" b="1" u="sng" dirty="0" smtClean="0"/>
              <a:t>oracle </a:t>
            </a:r>
            <a:r>
              <a:rPr lang="en-US" b="1" u="sng" dirty="0"/>
              <a:t>10g database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Goto</a:t>
            </a:r>
            <a:r>
              <a:rPr lang="en-US" dirty="0" smtClean="0"/>
              <a:t> the following path </a:t>
            </a:r>
          </a:p>
          <a:p>
            <a:r>
              <a:rPr lang="en-US" sz="2000" dirty="0"/>
              <a:t>C:\</a:t>
            </a:r>
            <a:r>
              <a:rPr lang="en-US" sz="2000" dirty="0" smtClean="0"/>
              <a:t>oraclexe\app\oracle\product\10.2.0\server\NETWORK\ADMIN</a:t>
            </a:r>
          </a:p>
          <a:p>
            <a:pPr lvl="0"/>
            <a:r>
              <a:rPr lang="en-US" sz="2000" dirty="0"/>
              <a:t>copy the file named </a:t>
            </a:r>
            <a:r>
              <a:rPr lang="en-US" sz="2000" dirty="0" err="1">
                <a:solidFill>
                  <a:srgbClr val="FF0000"/>
                </a:solidFill>
              </a:rPr>
              <a:t>tnsnames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81400"/>
            <a:ext cx="70961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638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Connecting</a:t>
            </a:r>
            <a:r>
              <a:rPr lang="en-US" b="1" dirty="0"/>
              <a:t> </a:t>
            </a:r>
            <a:r>
              <a:rPr lang="en-US" sz="3200" b="1" u="sng" dirty="0"/>
              <a:t>Developer suite</a:t>
            </a:r>
            <a:r>
              <a:rPr lang="en-US" b="1" dirty="0"/>
              <a:t> to </a:t>
            </a:r>
            <a:r>
              <a:rPr lang="en-US" b="1" u="sng" dirty="0"/>
              <a:t>oracle 10g database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5" y="1752600"/>
            <a:ext cx="8229600" cy="4373563"/>
          </a:xfrm>
        </p:spPr>
        <p:txBody>
          <a:bodyPr/>
          <a:lstStyle/>
          <a:p>
            <a:pPr lvl="0"/>
            <a:r>
              <a:rPr lang="en-US" sz="1800" dirty="0"/>
              <a:t>then paste the file in this location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73" y="1752600"/>
            <a:ext cx="446722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64"/>
          <a:stretch/>
        </p:blipFill>
        <p:spPr bwMode="auto">
          <a:xfrm>
            <a:off x="228600" y="2395970"/>
            <a:ext cx="4083627" cy="285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724400" y="2590800"/>
            <a:ext cx="4114800" cy="137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28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Connecting</a:t>
            </a:r>
            <a:r>
              <a:rPr lang="en-US" b="1" dirty="0"/>
              <a:t> </a:t>
            </a:r>
            <a:r>
              <a:rPr lang="en-US" sz="3200" b="1" u="sng" dirty="0"/>
              <a:t>Developer suite</a:t>
            </a:r>
            <a:r>
              <a:rPr lang="en-US" b="1" dirty="0"/>
              <a:t> to </a:t>
            </a:r>
            <a:r>
              <a:rPr lang="en-US" b="1" u="sng" dirty="0"/>
              <a:t>oracle 10g database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47850"/>
            <a:ext cx="37528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51"/>
          <a:stretch/>
        </p:blipFill>
        <p:spPr bwMode="auto">
          <a:xfrm>
            <a:off x="4724400" y="3429000"/>
            <a:ext cx="4003964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324600" y="3796144"/>
            <a:ext cx="381000" cy="3186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71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Downloading links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First you need to download </a:t>
            </a:r>
            <a:r>
              <a:rPr lang="en-US" b="1" dirty="0" smtClean="0"/>
              <a:t>the following : </a:t>
            </a:r>
          </a:p>
          <a:p>
            <a:pPr lvl="1"/>
            <a:r>
              <a:rPr lang="en-US" b="1" dirty="0" smtClean="0"/>
              <a:t>the </a:t>
            </a:r>
            <a:r>
              <a:rPr lang="en-US" b="1" dirty="0"/>
              <a:t>oracle database 10g express </a:t>
            </a:r>
            <a:r>
              <a:rPr lang="en-US" b="1" dirty="0" smtClean="0"/>
              <a:t>edition</a:t>
            </a:r>
          </a:p>
          <a:p>
            <a:pPr lvl="1"/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drive.google.com/file/d/0B5dlHxyvzoc-X3ZrQUNtckJRWWs/edit?usp=sharing</a:t>
            </a:r>
            <a:endParaRPr lang="en-US" u="sng" dirty="0" smtClean="0"/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b="1" dirty="0"/>
              <a:t>the developer suite </a:t>
            </a:r>
            <a:endParaRPr lang="en-US" b="1" dirty="0" smtClean="0"/>
          </a:p>
          <a:p>
            <a:pPr lvl="1"/>
            <a:r>
              <a:rPr lang="en-US" b="1" u="sng" dirty="0">
                <a:hlinkClick r:id="rId3"/>
              </a:rPr>
              <a:t>http://www.oracle.com/technetwork/developer-tools/developer-suite/downloads/101202winsoft-087370.html</a:t>
            </a:r>
            <a:r>
              <a:rPr lang="en-US" b="1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11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Connecting</a:t>
            </a:r>
            <a:r>
              <a:rPr lang="en-US" b="1" dirty="0"/>
              <a:t> </a:t>
            </a:r>
            <a:r>
              <a:rPr lang="en-US" sz="3200" b="1" u="sng" dirty="0"/>
              <a:t>Developer suite</a:t>
            </a:r>
            <a:r>
              <a:rPr lang="en-US" b="1" dirty="0"/>
              <a:t> to </a:t>
            </a:r>
            <a:r>
              <a:rPr lang="en-US" b="1" u="sng" dirty="0"/>
              <a:t>oracle 10g database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7162800" cy="494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355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oracle database 10g express edition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17109"/>
            <a:ext cx="8229600" cy="4373563"/>
          </a:xfrm>
        </p:spPr>
        <p:txBody>
          <a:bodyPr/>
          <a:lstStyle/>
          <a:p>
            <a:r>
              <a:rPr lang="en-US" dirty="0"/>
              <a:t>Unzip the file and click to install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b="1" dirty="0"/>
          </a:p>
          <a:p>
            <a:pPr marL="114300" indent="0">
              <a:buNone/>
            </a:pPr>
            <a:r>
              <a:rPr lang="en-US" sz="1400" b="1" dirty="0"/>
              <a:t>During the </a:t>
            </a:r>
            <a:r>
              <a:rPr lang="en-US" sz="1400" b="1" dirty="0" smtClean="0"/>
              <a:t>installation </a:t>
            </a:r>
          </a:p>
          <a:p>
            <a:pPr marL="114300" indent="0">
              <a:buNone/>
            </a:pPr>
            <a:r>
              <a:rPr lang="en-US" sz="1400" b="1" dirty="0" smtClean="0"/>
              <a:t>The wizard will aske to </a:t>
            </a:r>
          </a:p>
          <a:p>
            <a:pPr marL="114300" indent="0">
              <a:buNone/>
            </a:pPr>
            <a:r>
              <a:rPr lang="en-US" sz="1400" b="1" dirty="0" smtClean="0"/>
              <a:t>provide </a:t>
            </a:r>
            <a:r>
              <a:rPr lang="en-US" sz="1400" b="1" dirty="0"/>
              <a:t>a password for the </a:t>
            </a:r>
            <a:r>
              <a:rPr lang="en-US" sz="1400" b="1" dirty="0" smtClean="0"/>
              <a:t>system </a:t>
            </a:r>
            <a:r>
              <a:rPr lang="en-US" sz="1400" b="1" dirty="0"/>
              <a:t>user </a:t>
            </a:r>
            <a:endParaRPr lang="en-US" sz="1400" b="1" dirty="0" smtClean="0"/>
          </a:p>
          <a:p>
            <a:pPr marL="114300" indent="0">
              <a:buNone/>
            </a:pPr>
            <a:r>
              <a:rPr lang="en-US" sz="1400" b="1" dirty="0" smtClean="0"/>
              <a:t>so </a:t>
            </a:r>
            <a:r>
              <a:rPr lang="en-US" sz="1400" b="1" dirty="0"/>
              <a:t>type </a:t>
            </a:r>
            <a:r>
              <a:rPr lang="en-US" sz="1400" b="1" dirty="0">
                <a:solidFill>
                  <a:srgbClr val="FF0000"/>
                </a:solidFill>
              </a:rPr>
              <a:t>1</a:t>
            </a:r>
            <a:r>
              <a:rPr lang="en-US" sz="1400" b="1" dirty="0"/>
              <a:t> as the password </a:t>
            </a:r>
            <a:endParaRPr lang="en-US" sz="1400" b="1" dirty="0" smtClean="0"/>
          </a:p>
          <a:p>
            <a:pPr marL="114300" indent="0">
              <a:buNone/>
            </a:pPr>
            <a:r>
              <a:rPr lang="en-US" sz="1400" b="1" dirty="0" smtClean="0"/>
              <a:t>and </a:t>
            </a:r>
            <a:r>
              <a:rPr lang="en-US" sz="1400" b="1" dirty="0"/>
              <a:t>type it again to confirm it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1817109"/>
            <a:ext cx="1714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2" y="2445327"/>
            <a:ext cx="490537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102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order to use the database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all program chose 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by:Nouf</a:t>
            </a:r>
            <a:r>
              <a:rPr lang="en-US" dirty="0" smtClean="0"/>
              <a:t> </a:t>
            </a:r>
            <a:r>
              <a:rPr lang="en-US" dirty="0" err="1" smtClean="0"/>
              <a:t>almunyif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209800"/>
            <a:ext cx="4762255" cy="390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3048000" y="4038600"/>
            <a:ext cx="13716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741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5791200" cy="470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2743200" y="3565175"/>
            <a:ext cx="13716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343400" y="3380509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72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computer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7"/>
          <a:stretch/>
        </p:blipFill>
        <p:spPr bwMode="auto">
          <a:xfrm>
            <a:off x="152400" y="1600200"/>
            <a:ext cx="3552825" cy="226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3352800" y="3733800"/>
            <a:ext cx="13716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1"/>
          <a:stretch/>
        </p:blipFill>
        <p:spPr bwMode="auto">
          <a:xfrm>
            <a:off x="2514600" y="4114800"/>
            <a:ext cx="4772025" cy="206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1066800" y="5943600"/>
            <a:ext cx="14478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00612" y="3419702"/>
            <a:ext cx="377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en-US" sz="3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5715000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15816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computer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6" y="1600200"/>
            <a:ext cx="767715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3505200" y="3276600"/>
            <a:ext cx="76200" cy="47105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019300" y="1676400"/>
            <a:ext cx="114300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21434" y="1159014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3276600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70857" y="1215736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2867" y="4668981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141566" y="4412672"/>
            <a:ext cx="76200" cy="47105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91200" y="1542622"/>
            <a:ext cx="114300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944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computer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19200"/>
            <a:ext cx="34194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657600" y="3289802"/>
            <a:ext cx="0" cy="7078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12273" y="3377045"/>
            <a:ext cx="19050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3289802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552950"/>
            <a:ext cx="44386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71600" y="5008632"/>
            <a:ext cx="397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endParaRPr lang="en-US" sz="4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05000" y="5362575"/>
            <a:ext cx="5334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3377045"/>
            <a:ext cx="398378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9 </a:t>
            </a:r>
          </a:p>
          <a:p>
            <a:pPr algn="ctr"/>
            <a:r>
              <a:rPr lang="en-US" sz="2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Restart your computer</a:t>
            </a:r>
            <a:endParaRPr lang="en-US" sz="28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53159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computer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folder to store the </a:t>
            </a:r>
            <a:r>
              <a:rPr lang="en-US" dirty="0" smtClean="0"/>
              <a:t>developer named </a:t>
            </a:r>
            <a:r>
              <a:rPr lang="en-US" dirty="0">
                <a:solidFill>
                  <a:srgbClr val="FF0000"/>
                </a:solidFill>
              </a:rPr>
              <a:t>dev</a:t>
            </a:r>
          </a:p>
          <a:p>
            <a:endParaRPr lang="en-US" dirty="0"/>
          </a:p>
          <a:p>
            <a:r>
              <a:rPr lang="en-US" dirty="0" smtClean="0"/>
              <a:t>In this directory</a:t>
            </a:r>
          </a:p>
          <a:p>
            <a:r>
              <a:rPr lang="en-US" dirty="0"/>
              <a:t>C:\oraclexe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by:Nouf almunyif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43570"/>
            <a:ext cx="36480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833936" y="2438400"/>
            <a:ext cx="2481263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919354" y="3809999"/>
            <a:ext cx="1371600" cy="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647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140</TotalTime>
  <Words>299</Words>
  <Application>Microsoft Office PowerPoint</Application>
  <PresentationFormat>On-screen Show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Apothecary</vt:lpstr>
      <vt:lpstr>Download and install Oracle Developer Suite 10g &amp; Developer suite</vt:lpstr>
      <vt:lpstr>Downloading links</vt:lpstr>
      <vt:lpstr>oracle database 10g express edition</vt:lpstr>
      <vt:lpstr>In order to use the database</vt:lpstr>
      <vt:lpstr>PowerPoint Presentation</vt:lpstr>
      <vt:lpstr>Prepare your computer </vt:lpstr>
      <vt:lpstr>Prepare your computer </vt:lpstr>
      <vt:lpstr>Prepare your computer </vt:lpstr>
      <vt:lpstr>Prepare your computer </vt:lpstr>
      <vt:lpstr>Developer suite</vt:lpstr>
      <vt:lpstr>Developer suite</vt:lpstr>
      <vt:lpstr>Developer suite</vt:lpstr>
      <vt:lpstr>Developer suite</vt:lpstr>
      <vt:lpstr>Developer suite</vt:lpstr>
      <vt:lpstr>Developer suite</vt:lpstr>
      <vt:lpstr>Developer suite</vt:lpstr>
      <vt:lpstr>Connecting Developer suite to oracle 10g database </vt:lpstr>
      <vt:lpstr>Connecting Developer suite to oracle 10g database </vt:lpstr>
      <vt:lpstr>Connecting Developer suite to oracle 10g database </vt:lpstr>
      <vt:lpstr>Connecting Developer suite to oracle 10g database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Download and install Oracle Developer Suite 10g &amp; Developer suite</dc:title>
  <dc:creator>Nouf</dc:creator>
  <cp:lastModifiedBy>Nouf</cp:lastModifiedBy>
  <cp:revision>13</cp:revision>
  <dcterms:created xsi:type="dcterms:W3CDTF">2006-08-16T00:00:00Z</dcterms:created>
  <dcterms:modified xsi:type="dcterms:W3CDTF">2017-09-19T08:42:05Z</dcterms:modified>
</cp:coreProperties>
</file>