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5" r:id="rId9"/>
    <p:sldId id="264" r:id="rId10"/>
    <p:sldId id="267" r:id="rId11"/>
    <p:sldId id="270" r:id="rId12"/>
    <p:sldId id="269" r:id="rId13"/>
    <p:sldId id="263" r:id="rId14"/>
    <p:sldId id="266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74" d="100"/>
          <a:sy n="74" d="100"/>
        </p:scale>
        <p:origin x="-7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.ksu.edu.sa/nalmunyif" TargetMode="External"/><Relationship Id="rId2" Type="http://schemas.openxmlformats.org/officeDocument/2006/relationships/hyperlink" Target="mailto:nalmunyif@yaho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lanetpdf.com/developer/article.asp?ContentID=663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54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CSC1201</a:t>
            </a:r>
            <a:r>
              <a:rPr lang="en-US" sz="5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Programming Language 2 </a:t>
            </a:r>
            <a:br>
              <a:rPr 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C++</a:t>
            </a:r>
            <a:endParaRPr lang="es-ES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441046" cy="380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 </a:t>
            </a:r>
            <a:endParaRPr lang="ar-S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37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week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Topic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1-2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Course</a:t>
                      </a:r>
                      <a:r>
                        <a:rPr lang="en-US" baseline="0" dirty="0" smtClean="0"/>
                        <a:t> introduction and revision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3-4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Functions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Structure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6-8-9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Classes and objects</a:t>
                      </a:r>
                      <a:endParaRPr lang="ar-SA" sz="18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GB" dirty="0" smtClean="0"/>
                        <a:t>Inheritance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11 -12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GB" dirty="0" smtClean="0"/>
                        <a:t>Pointer </a:t>
                      </a:r>
                      <a:r>
                        <a:rPr lang="ar-SA" dirty="0" smtClean="0"/>
                        <a:t> + </a:t>
                      </a:r>
                      <a:r>
                        <a:rPr lang="en-US" dirty="0" smtClean="0"/>
                        <a:t>2D Array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13-14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noProof="0" dirty="0" smtClean="0"/>
                        <a:t>Polymorphism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1"/>
                      <a:r>
                        <a:rPr lang="ar-SA" dirty="0" smtClean="0"/>
                        <a:t>15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noProof="0" dirty="0" smtClean="0"/>
                        <a:t>I / O system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19672" y="1196752"/>
          <a:ext cx="6408712" cy="4303738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1368152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Tutorials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1 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Midterm 2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15%</a:t>
                      </a: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3441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Quiz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0" dirty="0" smtClean="0">
                          <a:solidFill>
                            <a:schemeClr val="tx1"/>
                          </a:solidFill>
                          <a:effectLst/>
                        </a:rPr>
                        <a:t>%10</a:t>
                      </a:r>
                      <a:r>
                        <a:rPr lang="ar-SA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Lab</a:t>
                      </a:r>
                      <a:endParaRPr lang="ar-SA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ar-SA" sz="2000" b="0" dirty="0" smtClean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endParaRPr lang="ar-SA" sz="2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</a:tr>
              <a:tr h="1344149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Final</a:t>
                      </a:r>
                      <a:endParaRPr lang="ar-SA" sz="20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/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40%</a:t>
                      </a:r>
                    </a:p>
                    <a:p>
                      <a:pPr algn="ctr" rtl="0"/>
                      <a:endParaRPr lang="ar-SA" sz="2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1"/>
                      <a:endParaRPr lang="ar-SA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1">
              <a:buNone/>
            </a:pPr>
            <a:r>
              <a:rPr lang="ar-SA" dirty="0" smtClean="0"/>
              <a:t>قال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الرسول صلى الله عليه و سلم : ( من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غشنا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فليس منا ) 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 rtl="1">
              <a:buNone/>
            </a:pP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أي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خير ترتجي إذا تخلى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عنكِ الرسول 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صلى الله عليه و سلم و أعلن البراءة </a:t>
            </a:r>
            <a:r>
              <a:rPr lang="ar-S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منكِ ؟</a:t>
            </a:r>
            <a:r>
              <a:rPr lang="ar-SA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254625" algn="l"/>
              </a:tabLst>
            </a:pP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Cheating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en-US" dirty="0" smtClean="0"/>
              <a:t>If two or more assignments are found to be copied, then each student will get </a:t>
            </a:r>
            <a:r>
              <a:rPr lang="en-US" b="1" dirty="0" smtClean="0"/>
              <a:t>zero mark</a:t>
            </a:r>
            <a:r>
              <a:rPr lang="en-US" dirty="0" smtClean="0"/>
              <a:t> irrespective of whether she copied or did herself and allowed to copy.</a:t>
            </a:r>
          </a:p>
          <a:p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Cheating repeated for the second time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start using the minus !</a:t>
            </a:r>
          </a:p>
          <a:p>
            <a:r>
              <a:rPr lang="en-US" dirty="0" smtClean="0"/>
              <a:t>You are not allowed to copy from a former student or the internet.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Lecturer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Nouf M. Almunyif</a:t>
            </a:r>
          </a:p>
          <a:p>
            <a:pPr algn="ctr">
              <a:buNone/>
            </a:pPr>
            <a:r>
              <a:rPr lang="en-US" dirty="0" smtClean="0"/>
              <a:t>E-mail:  </a:t>
            </a:r>
            <a:r>
              <a:rPr lang="en-US" dirty="0" smtClean="0">
                <a:hlinkClick r:id="rId2"/>
              </a:rPr>
              <a:t>nalmunyif@yahoo.com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Website: </a:t>
            </a:r>
            <a:r>
              <a:rPr lang="en-US" dirty="0" smtClean="0">
                <a:hlinkClick r:id="rId3"/>
              </a:rPr>
              <a:t>http://fac.ksu.edu.sa/nalmunyif</a:t>
            </a:r>
            <a:endParaRPr lang="en-US" dirty="0" smtClean="0"/>
          </a:p>
          <a:p>
            <a:pPr algn="ctr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4536504" cy="4525963"/>
          </a:xfrm>
        </p:spPr>
        <p:txBody>
          <a:bodyPr/>
          <a:lstStyle/>
          <a:p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358118" cy="462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8" name="Picture 7" descr="400078-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124744"/>
            <a:ext cx="3818160" cy="49762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661248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Download link : </a:t>
            </a:r>
          </a:p>
          <a:p>
            <a:r>
              <a:rPr lang="en-US" dirty="0" smtClean="0">
                <a:hlinkClick r:id="rId2"/>
              </a:rPr>
              <a:t>http://www.planetpdf.com/developer/article.asp?ContentID=6634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5" name="Picture 4" descr="0000.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8925" y="1166812"/>
            <a:ext cx="3486150" cy="452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342475" cy="206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r>
              <a:rPr lang="en-US" dirty="0" smtClean="0"/>
              <a:t>Attendance is </a:t>
            </a:r>
            <a:r>
              <a:rPr lang="en-US" b="1" dirty="0" smtClean="0"/>
              <a:t>very important </a:t>
            </a:r>
            <a:r>
              <a:rPr lang="en-US" dirty="0" smtClean="0"/>
              <a:t>!! You are allowed to miss </a:t>
            </a:r>
            <a:r>
              <a:rPr lang="en-US" b="1" dirty="0" smtClean="0"/>
              <a:t>25%</a:t>
            </a:r>
            <a:r>
              <a:rPr lang="en-US" dirty="0" smtClean="0"/>
              <a:t> of your lectures only or you will not be allowed to enter the final</a:t>
            </a:r>
          </a:p>
          <a:p>
            <a:endParaRPr lang="en-US" dirty="0" smtClean="0"/>
          </a:p>
          <a:p>
            <a:r>
              <a:rPr lang="en-US" sz="3600" u="sng" dirty="0" smtClean="0">
                <a:solidFill>
                  <a:srgbClr val="FF0000"/>
                </a:solidFill>
              </a:rPr>
              <a:t>Late attendance is not considered</a:t>
            </a:r>
          </a:p>
          <a:p>
            <a:endParaRPr lang="en-US" sz="3600" dirty="0" smtClean="0"/>
          </a:p>
          <a:p>
            <a:endParaRPr lang="en-US" sz="3600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437112"/>
            <a:ext cx="681899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 work is </a:t>
            </a:r>
            <a:r>
              <a:rPr lang="en-US" u="sng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group work !! Study before the lab</a:t>
            </a:r>
          </a:p>
          <a:p>
            <a:r>
              <a:rPr lang="en-US" dirty="0" smtClean="0"/>
              <a:t>You must submit </a:t>
            </a:r>
            <a:r>
              <a:rPr lang="en-US" dirty="0" smtClean="0">
                <a:solidFill>
                  <a:srgbClr val="FF0000"/>
                </a:solidFill>
              </a:rPr>
              <a:t>Soft and Hard </a:t>
            </a:r>
            <a:r>
              <a:rPr lang="en-US" dirty="0" smtClean="0"/>
              <a:t>copy of your work named as: </a:t>
            </a:r>
          </a:p>
          <a:p>
            <a:pPr lvl="4"/>
            <a:r>
              <a:rPr lang="en-US" sz="2800" b="1" dirty="0" err="1" smtClean="0"/>
              <a:t>YourName_YourID</a:t>
            </a:r>
            <a:endParaRPr lang="en-US" sz="2800" b="1" dirty="0" smtClean="0"/>
          </a:p>
          <a:p>
            <a:r>
              <a:rPr lang="en-US" dirty="0" smtClean="0"/>
              <a:t>The subject should be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2400" b="1" dirty="0" smtClean="0"/>
              <a:t>“CS1201 Lab #” </a:t>
            </a:r>
            <a:endParaRPr lang="en-US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4670</TotalTime>
  <Words>211</Words>
  <Application>Microsoft Office PowerPoint</Application>
  <PresentationFormat>On-screen Show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Diseño predeterminado</vt:lpstr>
      <vt:lpstr>CSC1201  Programming Language 2   C++</vt:lpstr>
      <vt:lpstr>Lecturer</vt:lpstr>
      <vt:lpstr>Resources</vt:lpstr>
      <vt:lpstr>Resources</vt:lpstr>
      <vt:lpstr>Resources</vt:lpstr>
      <vt:lpstr>Warnings</vt:lpstr>
      <vt:lpstr>Warnings</vt:lpstr>
      <vt:lpstr>Warnings</vt:lpstr>
      <vt:lpstr>Warnings</vt:lpstr>
      <vt:lpstr>Warnings</vt:lpstr>
      <vt:lpstr>Syllabus </vt:lpstr>
      <vt:lpstr>Grade</vt:lpstr>
      <vt:lpstr>Cheating</vt:lpstr>
      <vt:lpstr>Cheating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NOUF</cp:lastModifiedBy>
  <cp:revision>660</cp:revision>
  <dcterms:created xsi:type="dcterms:W3CDTF">2010-05-23T14:28:12Z</dcterms:created>
  <dcterms:modified xsi:type="dcterms:W3CDTF">2013-09-07T20:27:21Z</dcterms:modified>
</cp:coreProperties>
</file>