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5" r:id="rId7"/>
    <p:sldId id="264" r:id="rId8"/>
    <p:sldId id="268" r:id="rId9"/>
    <p:sldId id="269" r:id="rId10"/>
    <p:sldId id="263" r:id="rId11"/>
    <p:sldId id="266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lanetpdf.com/developer/article.asp?ContentID=663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b="1" dirty="0" smtClean="0"/>
              <a:t>CSC 1101 </a:t>
            </a:r>
            <a:br>
              <a:rPr lang="en-US" b="1" dirty="0" smtClean="0"/>
            </a:br>
            <a:r>
              <a:rPr lang="en-US" b="1" dirty="0" smtClean="0">
                <a:solidFill>
                  <a:schemeClr val="accent3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Computer Programming -1- </a:t>
            </a:r>
            <a:r>
              <a:rPr lang="en-GB" dirty="0" smtClean="0">
                <a:solidFill>
                  <a:schemeClr val="accent3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dirty="0" smtClean="0">
                <a:solidFill>
                  <a:schemeClr val="accent3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C++  </a:t>
            </a:r>
            <a:endParaRPr lang="es-ES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2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–first floor-lab 2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/>
              <a:t>!</a:t>
            </a:r>
            <a:endParaRPr lang="ar-SA" dirty="0"/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8" name="Picture 7" descr="400078-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980728"/>
            <a:ext cx="4104456" cy="5349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196752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Handouts &amp; lecture notes </a:t>
            </a:r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Text Book :  </a:t>
            </a:r>
            <a:r>
              <a:rPr lang="en-US" i="1" dirty="0" smtClean="0"/>
              <a:t>"C++ How to Program</a:t>
            </a:r>
            <a:r>
              <a:rPr lang="en-US" dirty="0" smtClean="0"/>
              <a:t>", by H. M. </a:t>
            </a:r>
            <a:r>
              <a:rPr lang="en-US" dirty="0" err="1" smtClean="0"/>
              <a:t>Deitel</a:t>
            </a:r>
            <a:r>
              <a:rPr lang="en-US" dirty="0" smtClean="0"/>
              <a:t> &amp; P. J. </a:t>
            </a:r>
            <a:r>
              <a:rPr lang="en-US" dirty="0" err="1" smtClean="0"/>
              <a:t>Deitel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  <a:r>
              <a:rPr lang="en-US" dirty="0" smtClean="0"/>
              <a:t>Edition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3141792" cy="333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6124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Download link : </a:t>
            </a:r>
          </a:p>
          <a:p>
            <a:r>
              <a:rPr lang="en-US" dirty="0" smtClean="0">
                <a:hlinkClick r:id="rId2"/>
              </a:rPr>
              <a:t>http://www.planetpdf.com/developer/article.asp?ContentID=6634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5" name="Picture 4" descr="0000.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8925" y="1166812"/>
            <a:ext cx="3486150" cy="452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Tutorial/ Lab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before it.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aim of this course is to introduce the basic concepts of computer programming using C++ language. It gives a theoretical understanding of the following:</a:t>
            </a:r>
          </a:p>
          <a:p>
            <a:endParaRPr lang="en-GB" sz="2000" dirty="0" smtClean="0"/>
          </a:p>
          <a:p>
            <a:pPr lvl="0"/>
            <a:r>
              <a:rPr lang="en-US" sz="2000" dirty="0" smtClean="0"/>
              <a:t>Introduction To Programming With C++</a:t>
            </a:r>
            <a:endParaRPr lang="en-GB" sz="2000" dirty="0" smtClean="0"/>
          </a:p>
          <a:p>
            <a:pPr lvl="0"/>
            <a:r>
              <a:rPr lang="en-US" sz="2000" dirty="0" smtClean="0"/>
              <a:t>Input and Output Statements</a:t>
            </a:r>
            <a:endParaRPr lang="en-GB" sz="2000" dirty="0" smtClean="0"/>
          </a:p>
          <a:p>
            <a:pPr lvl="0"/>
            <a:r>
              <a:rPr lang="en-US" sz="2000" dirty="0" smtClean="0"/>
              <a:t>Constants and Variables</a:t>
            </a:r>
            <a:endParaRPr lang="en-GB" sz="2000" dirty="0" smtClean="0"/>
          </a:p>
          <a:p>
            <a:pPr lvl="0"/>
            <a:r>
              <a:rPr lang="en-US" sz="2000" dirty="0" smtClean="0"/>
              <a:t>Arithmetic, Relational and Logical Operators</a:t>
            </a:r>
            <a:endParaRPr lang="en-GB" sz="2000" dirty="0" smtClean="0"/>
          </a:p>
          <a:p>
            <a:pPr lvl="0"/>
            <a:r>
              <a:rPr lang="en-US" sz="2000" dirty="0" smtClean="0"/>
              <a:t>Conditional Statements</a:t>
            </a:r>
            <a:endParaRPr lang="en-GB" sz="2000" dirty="0" smtClean="0"/>
          </a:p>
          <a:p>
            <a:pPr lvl="0"/>
            <a:r>
              <a:rPr lang="en-US" sz="2000" dirty="0" smtClean="0"/>
              <a:t>Loops Statements</a:t>
            </a:r>
            <a:endParaRPr lang="en-GB" sz="2000" dirty="0" smtClean="0"/>
          </a:p>
          <a:p>
            <a:pPr lvl="0"/>
            <a:r>
              <a:rPr lang="en-US" sz="2000" dirty="0" smtClean="0"/>
              <a:t>Arrays</a:t>
            </a:r>
            <a:endParaRPr lang="en-GB" sz="2000" dirty="0" smtClean="0"/>
          </a:p>
          <a:p>
            <a:endParaRPr lang="en-GB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19672" y="1196752"/>
          <a:ext cx="6408712" cy="43037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136815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Pop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quiz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1 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2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344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Final lab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ar-SA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Lab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344149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Final</a:t>
                      </a:r>
                      <a:endParaRPr lang="ar-SA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</a:p>
                    <a:p>
                      <a:pPr algn="ctr" rtl="0"/>
                      <a:endParaRPr lang="ar-SA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4688</TotalTime>
  <Words>257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Diseño predeterminado</vt:lpstr>
      <vt:lpstr>CSC 1101     Computer Programming -1-     C++  </vt:lpstr>
      <vt:lpstr>Lecturer</vt:lpstr>
      <vt:lpstr>Resources</vt:lpstr>
      <vt:lpstr>Resources</vt:lpstr>
      <vt:lpstr>Warnings</vt:lpstr>
      <vt:lpstr>Warnings</vt:lpstr>
      <vt:lpstr>Warnings</vt:lpstr>
      <vt:lpstr>Syllabus </vt:lpstr>
      <vt:lpstr>Grade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666</cp:revision>
  <dcterms:created xsi:type="dcterms:W3CDTF">2010-05-23T14:28:12Z</dcterms:created>
  <dcterms:modified xsi:type="dcterms:W3CDTF">2014-08-30T23:44:58Z</dcterms:modified>
</cp:coreProperties>
</file>