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0" r:id="rId4"/>
    <p:sldId id="259" r:id="rId5"/>
    <p:sldId id="265" r:id="rId6"/>
    <p:sldId id="264" r:id="rId7"/>
    <p:sldId id="269" r:id="rId8"/>
    <p:sldId id="263" r:id="rId9"/>
    <p:sldId id="266" r:id="rId1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990000"/>
    <a:srgbClr val="422C16"/>
    <a:srgbClr val="0C788E"/>
    <a:srgbClr val="006666"/>
    <a:srgbClr val="0099CC"/>
    <a:srgbClr val="660066"/>
    <a:srgbClr val="5F5F5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23" autoAdjust="0"/>
    <p:restoredTop sz="94652" autoAdjust="0"/>
  </p:normalViewPr>
  <p:slideViewPr>
    <p:cSldViewPr>
      <p:cViewPr varScale="1">
        <p:scale>
          <a:sx n="92" d="100"/>
          <a:sy n="92" d="100"/>
        </p:scale>
        <p:origin x="-6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77E1B6-8DB9-416A-97F2-C3048E0BCE2A}" type="datetimeFigureOut">
              <a:rPr lang="en-US" smtClean="0"/>
              <a:pPr/>
              <a:t>1/20/2016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D85DA-7CB4-407A-B42D-47AEE2D031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92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D85DA-7CB4-407A-B42D-47AEE2D0311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890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FC045-B3F5-4288-9BAD-D3A1F4BF7ED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CAB5BA-E01C-4BEB-A54E-FEE9BC2BD2E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48F0A-11A9-4464-81EF-EF09987A285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240D3-DB9C-44E5-9B50-55BBEF6254C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0F9CD-A8EE-455C-AC0D-65284D93A5A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C3E2E-B412-449F-9559-B0A890F7D38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61E34-BA66-496F-9856-FE975CB5778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951B9-0C7C-4831-8D72-68A34C6FD10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496D6-533C-4CBF-996B-0CFF7B2E20A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B3998-ABE5-48C6-96BB-2D1AC31F3AD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F6C28-5322-441A-9149-3F8A9AD3852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1D20F77-D9B2-41A5-9BD0-B6DCC3C71750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nalmunyif@yaho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fac.ksu.edu.sa/nalmunyi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brown.edu/~rt/" TargetMode="External"/><Relationship Id="rId2" Type="http://schemas.openxmlformats.org/officeDocument/2006/relationships/hyperlink" Target="http://www.ics.uci.edu/~goodrich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467544" y="1412776"/>
            <a:ext cx="8208912" cy="3240360"/>
          </a:xfrm>
        </p:spPr>
        <p:txBody>
          <a:bodyPr/>
          <a:lstStyle/>
          <a:p>
            <a:r>
              <a:rPr lang="en-US" sz="4800" dirty="0"/>
              <a:t>GC211</a:t>
            </a:r>
            <a:r>
              <a:rPr lang="en-US" sz="3600" b="1" dirty="0" smtClean="0">
                <a:solidFill>
                  <a:schemeClr val="tx1"/>
                </a:solidFill>
              </a:rPr>
              <a:t/>
            </a:r>
            <a:br>
              <a:rPr lang="en-US" sz="3600" b="1" dirty="0" smtClean="0">
                <a:solidFill>
                  <a:schemeClr val="tx1"/>
                </a:solidFill>
              </a:rPr>
            </a:br>
            <a:r>
              <a:rPr lang="en-US" sz="3600" b="1" dirty="0"/>
              <a:t>Data Structures and Algorithms in </a:t>
            </a:r>
            <a:r>
              <a:rPr lang="en-US" sz="3600" b="1" dirty="0" smtClean="0"/>
              <a:t>Java</a:t>
            </a:r>
            <a:r>
              <a:rPr lang="en-GB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E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en-US" dirty="0" smtClean="0"/>
              <a:t>Lecturer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Nouf M. Almunyif</a:t>
            </a:r>
          </a:p>
          <a:p>
            <a:pPr algn="ctr">
              <a:buNone/>
            </a:pPr>
            <a:r>
              <a:rPr lang="en-US" dirty="0" smtClean="0"/>
              <a:t>E-mail:  </a:t>
            </a:r>
            <a:r>
              <a:rPr lang="en-US" dirty="0" smtClean="0">
                <a:hlinkClick r:id="rId3"/>
              </a:rPr>
              <a:t>nalmunyif@yahoo.com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Website: </a:t>
            </a:r>
            <a:r>
              <a:rPr lang="en-US" dirty="0" smtClean="0">
                <a:hlinkClick r:id="rId4"/>
              </a:rPr>
              <a:t>http://fac.ksu.edu.sa/nalmunyif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Office : building 26 –first floor-lab 2 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/>
              <a:t>Don’t forget to update your phone number in </a:t>
            </a:r>
            <a:r>
              <a:rPr lang="en-US" sz="3600" dirty="0" err="1">
                <a:solidFill>
                  <a:srgbClr val="FF0000"/>
                </a:solidFill>
              </a:rPr>
              <a:t>edugate</a:t>
            </a:r>
            <a:r>
              <a:rPr lang="en-US" sz="3600" dirty="0"/>
              <a:t> </a:t>
            </a:r>
            <a:r>
              <a:rPr lang="en-US" dirty="0" smtClean="0"/>
              <a:t>!</a:t>
            </a:r>
          </a:p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And activate your academic Email</a:t>
            </a:r>
            <a:endParaRPr lang="ar-SA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ar-SA" dirty="0">
              <a:latin typeface="Comic Sans MS" pitchFamily="66" charset="0"/>
            </a:endParaRP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196752"/>
            <a:ext cx="5328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/>
              <a:t>Handouts &amp; lecture notes </a:t>
            </a:r>
          </a:p>
          <a:p>
            <a:pPr lvl="0"/>
            <a:endParaRPr lang="en-US" b="1" dirty="0" smtClean="0"/>
          </a:p>
          <a:p>
            <a:r>
              <a:rPr lang="en-US" b="1" dirty="0" smtClean="0"/>
              <a:t>Text Book :  </a:t>
            </a:r>
            <a:r>
              <a:rPr lang="en-US" b="1" dirty="0"/>
              <a:t>Data Structures and Algorithms in Java</a:t>
            </a:r>
          </a:p>
          <a:p>
            <a:r>
              <a:rPr lang="en-US" b="1" dirty="0"/>
              <a:t>(4th edition)</a:t>
            </a:r>
          </a:p>
          <a:p>
            <a:r>
              <a:rPr lang="en-US" dirty="0"/>
              <a:t>by </a:t>
            </a:r>
            <a:br>
              <a:rPr lang="en-US" dirty="0"/>
            </a:br>
            <a:endParaRPr lang="en-US" dirty="0"/>
          </a:p>
          <a:p>
            <a:r>
              <a:rPr lang="en-US" b="1" dirty="0">
                <a:hlinkClick r:id="rId2"/>
              </a:rPr>
              <a:t>Michael T. Goodrich</a:t>
            </a:r>
            <a:r>
              <a:rPr lang="en-US" b="1" dirty="0"/>
              <a:t> and </a:t>
            </a:r>
            <a:r>
              <a:rPr lang="en-US" b="1" dirty="0">
                <a:hlinkClick r:id="rId3"/>
              </a:rPr>
              <a:t>Roberto </a:t>
            </a:r>
            <a:r>
              <a:rPr lang="en-US" b="1" dirty="0" err="1">
                <a:hlinkClick r:id="rId3"/>
              </a:rPr>
              <a:t>Tamassia</a:t>
            </a:r>
            <a:endParaRPr lang="en-US" b="1" dirty="0"/>
          </a:p>
        </p:txBody>
      </p:sp>
      <p:pic>
        <p:nvPicPr>
          <p:cNvPr id="1026" name="Picture 2" descr="http://ww0.java4.datastructures.net/images/dsaj4e_cover_sma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96752"/>
            <a:ext cx="3247057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4896544"/>
          </a:xfrm>
        </p:spPr>
        <p:txBody>
          <a:bodyPr/>
          <a:lstStyle/>
          <a:p>
            <a:r>
              <a:rPr lang="en-US" dirty="0" smtClean="0"/>
              <a:t>Attendance is </a:t>
            </a:r>
            <a:r>
              <a:rPr lang="en-US" b="1" dirty="0" smtClean="0"/>
              <a:t>very important </a:t>
            </a:r>
            <a:r>
              <a:rPr lang="en-US" dirty="0" smtClean="0"/>
              <a:t>!! You are allowed to miss </a:t>
            </a:r>
            <a:r>
              <a:rPr lang="en-US" b="1" dirty="0" smtClean="0"/>
              <a:t>25%</a:t>
            </a:r>
            <a:r>
              <a:rPr lang="en-US" dirty="0" smtClean="0"/>
              <a:t> of your lectures only or you will not be allowed to enter the final</a:t>
            </a:r>
          </a:p>
          <a:p>
            <a:endParaRPr lang="en-US" dirty="0" smtClean="0"/>
          </a:p>
          <a:p>
            <a:r>
              <a:rPr lang="en-US" sz="3600" u="sng" dirty="0" smtClean="0">
                <a:solidFill>
                  <a:srgbClr val="FF0000"/>
                </a:solidFill>
              </a:rPr>
              <a:t>Late attendance is not considered</a:t>
            </a:r>
          </a:p>
          <a:p>
            <a:endParaRPr lang="en-US" sz="3600" dirty="0" smtClean="0"/>
          </a:p>
          <a:p>
            <a:endParaRPr lang="en-US" sz="3600" u="sng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437112"/>
            <a:ext cx="681899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7438231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Tutorial work is </a:t>
            </a:r>
            <a:r>
              <a:rPr lang="en-US" u="sng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group work !! Study before it.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6408"/>
            <a:ext cx="8229600" cy="1143000"/>
          </a:xfrm>
        </p:spPr>
        <p:txBody>
          <a:bodyPr/>
          <a:lstStyle/>
          <a:p>
            <a:r>
              <a:rPr lang="en-US" dirty="0" smtClean="0"/>
              <a:t>Grade</a:t>
            </a:r>
            <a:endParaRPr lang="ar-SA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124547"/>
              </p:ext>
            </p:extLst>
          </p:nvPr>
        </p:nvGraphicFramePr>
        <p:xfrm>
          <a:off x="1403648" y="1124744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4295800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marks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Mid1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Mid2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Class Quizzes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Homeworks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012224"/>
              </p:ext>
            </p:extLst>
          </p:nvPr>
        </p:nvGraphicFramePr>
        <p:xfrm>
          <a:off x="1475656" y="4221088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Final exam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Cheating</a:t>
            </a:r>
            <a:endParaRPr lang="ar-SA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>
              <a:buNone/>
            </a:pPr>
            <a:r>
              <a:rPr lang="ar-SA" dirty="0" smtClean="0"/>
              <a:t>قال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الرسول صلى الله عليه و سلم : ( من </a:t>
            </a: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غشنا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فليس منا ) </a:t>
            </a:r>
            <a:endParaRPr lang="ar-S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rtl="1">
              <a:buNone/>
            </a:pP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ar-S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rtl="1">
              <a:buNone/>
            </a:pP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أي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خير ترتجي إذا تخلى </a:t>
            </a: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عنكِ الرسول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صلى الله عليه و سلم و أعلن البراءة </a:t>
            </a: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منكِ ؟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5254625" algn="l"/>
              </a:tabLst>
            </a:pPr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Cheating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525963"/>
          </a:xfrm>
        </p:spPr>
        <p:txBody>
          <a:bodyPr/>
          <a:lstStyle/>
          <a:p>
            <a:r>
              <a:rPr lang="en-US" dirty="0" smtClean="0"/>
              <a:t>If two or more assignments are found to be copied, then each student will get </a:t>
            </a:r>
            <a:r>
              <a:rPr lang="en-US" b="1" dirty="0" smtClean="0"/>
              <a:t>zero mark</a:t>
            </a:r>
            <a:r>
              <a:rPr lang="en-US" dirty="0" smtClean="0"/>
              <a:t> irrespective of whether she copied or did herself and allowed to copy.</a:t>
            </a:r>
          </a:p>
          <a:p>
            <a:r>
              <a:rPr 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the Cheating repeated for the second time </a:t>
            </a:r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start using the minus !</a:t>
            </a:r>
          </a:p>
          <a:p>
            <a:r>
              <a:rPr lang="en-US" dirty="0" smtClean="0"/>
              <a:t>You are not allowed to copy from a former student or the internet.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4810</TotalTime>
  <Words>183</Words>
  <Application>Microsoft Office PowerPoint</Application>
  <PresentationFormat>On-screen Show (4:3)</PresentationFormat>
  <Paragraphs>50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Diseño predeterminado</vt:lpstr>
      <vt:lpstr>GC211 Data Structures and Algorithms in Java    </vt:lpstr>
      <vt:lpstr>Lecturer</vt:lpstr>
      <vt:lpstr>Resources</vt:lpstr>
      <vt:lpstr>Warnings</vt:lpstr>
      <vt:lpstr>Warnings</vt:lpstr>
      <vt:lpstr>Warnings</vt:lpstr>
      <vt:lpstr>Grade</vt:lpstr>
      <vt:lpstr>Cheating</vt:lpstr>
      <vt:lpstr>Cheating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Nouf</cp:lastModifiedBy>
  <cp:revision>676</cp:revision>
  <dcterms:created xsi:type="dcterms:W3CDTF">2010-05-23T14:28:12Z</dcterms:created>
  <dcterms:modified xsi:type="dcterms:W3CDTF">2016-01-20T06:12:50Z</dcterms:modified>
</cp:coreProperties>
</file>