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5" r:id="rId6"/>
    <p:sldId id="264" r:id="rId7"/>
    <p:sldId id="270" r:id="rId8"/>
    <p:sldId id="271" r:id="rId9"/>
    <p:sldId id="263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422C16"/>
    <a:srgbClr val="0C788E"/>
    <a:srgbClr val="006666"/>
    <a:srgbClr val="0099CC"/>
    <a:srgbClr val="660066"/>
    <a:srgbClr val="5F5F5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7E1B6-8DB9-416A-97F2-C3048E0BCE2A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D85DA-7CB4-407A-B42D-47AEE2D03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9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D85DA-7CB4-407A-B42D-47AEE2D03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9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FC045-B3F5-4288-9BAD-D3A1F4BF7E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B5BA-E01C-4BEB-A54E-FEE9BC2BD2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8F0A-11A9-4464-81EF-EF09987A28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240D3-DB9C-44E5-9B50-55BBEF6254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0F9CD-A8EE-455C-AC0D-65284D93A5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C3E2E-B412-449F-9559-B0A890F7D3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61E34-BA66-496F-9856-FE975CB577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951B9-0C7C-4831-8D72-68A34C6FD1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96D6-533C-4CBF-996B-0CFF7B2E20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B3998-ABE5-48C6-96BB-2D1AC31F3AD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F6C28-5322-441A-9149-3F8A9AD3852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D20F77-D9B2-41A5-9BD0-B6DCC3C7175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lmunyif@yah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.ksu.edu.sa/nalmuny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67544" y="1412776"/>
            <a:ext cx="8208912" cy="3240360"/>
          </a:xfrm>
        </p:spPr>
        <p:txBody>
          <a:bodyPr/>
          <a:lstStyle/>
          <a:p>
            <a:r>
              <a:rPr lang="en-US" sz="4800" b="1" dirty="0" smtClean="0"/>
              <a:t>GC201</a:t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r>
              <a:rPr lang="en-US" sz="4800" b="1" dirty="0"/>
              <a:t>Visual Programming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254625" algn="l"/>
              </a:tabLst>
            </a:pPr>
            <a:r>
              <a:rPr 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Cheating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r>
              <a:rPr lang="en-US" dirty="0" smtClean="0"/>
              <a:t>If two or more assignments are found to be copied, then each student will get </a:t>
            </a:r>
            <a:r>
              <a:rPr lang="en-US" b="1" dirty="0" smtClean="0"/>
              <a:t>zero mark</a:t>
            </a:r>
            <a:r>
              <a:rPr lang="en-US" dirty="0" smtClean="0"/>
              <a:t> irrespective of whether she copied or did herself and allowed to copy.</a:t>
            </a:r>
          </a:p>
          <a:p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Cheating repeated for the second time </a:t>
            </a:r>
            <a:r>
              <a:rPr 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start using the minus !</a:t>
            </a:r>
          </a:p>
          <a:p>
            <a:r>
              <a:rPr lang="en-US" dirty="0" smtClean="0"/>
              <a:t>You are not allowed to copy from a former student or the internet.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dirty="0" smtClean="0"/>
              <a:t>Lecturer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Nouf M. Almunyif</a:t>
            </a:r>
          </a:p>
          <a:p>
            <a:pPr algn="ctr">
              <a:buNone/>
            </a:pPr>
            <a:r>
              <a:rPr lang="en-US" dirty="0" smtClean="0"/>
              <a:t>E-mail:  </a:t>
            </a:r>
            <a:r>
              <a:rPr lang="en-US" dirty="0" smtClean="0">
                <a:hlinkClick r:id="rId3"/>
              </a:rPr>
              <a:t>nalmunyif@yahoo.com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Website: </a:t>
            </a:r>
            <a:r>
              <a:rPr lang="en-US" dirty="0" smtClean="0">
                <a:hlinkClick r:id="rId4"/>
              </a:rPr>
              <a:t>http://fac.ksu.edu.sa/nalmunyif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Office : building 26 –first floor-lab 2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Don’t forget to update your phone number in </a:t>
            </a:r>
            <a:r>
              <a:rPr lang="en-US" sz="3600" dirty="0" err="1">
                <a:solidFill>
                  <a:srgbClr val="FF0000"/>
                </a:solidFill>
              </a:rPr>
              <a:t>edugate</a:t>
            </a:r>
            <a:r>
              <a:rPr lang="en-US" sz="3600" dirty="0"/>
              <a:t> </a:t>
            </a:r>
            <a:r>
              <a:rPr lang="en-US" dirty="0" smtClean="0"/>
              <a:t>!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And activate your academic Email</a:t>
            </a:r>
            <a:endParaRPr lang="ar-SA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dirty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Handouts &amp; lecture notes </a:t>
            </a:r>
          </a:p>
          <a:p>
            <a:pPr lvl="0"/>
            <a:endParaRPr lang="en-US" b="1" dirty="0" smtClean="0"/>
          </a:p>
          <a:p>
            <a:r>
              <a:rPr lang="en-US" b="1" dirty="0" smtClean="0"/>
              <a:t>Text Book :  </a:t>
            </a:r>
            <a:r>
              <a:rPr lang="en-AU" dirty="0"/>
              <a:t>Visual Basic 2010 how to program by </a:t>
            </a:r>
            <a:r>
              <a:rPr lang="en-AU" dirty="0" err="1" smtClean="0"/>
              <a:t>Deitel</a:t>
            </a:r>
            <a:endParaRPr lang="en-AU" dirty="0" smtClean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9885" y="1916832"/>
            <a:ext cx="2913661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Warnings</a:t>
            </a:r>
            <a:endParaRPr lang="ar-S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896544"/>
          </a:xfrm>
        </p:spPr>
        <p:txBody>
          <a:bodyPr/>
          <a:lstStyle/>
          <a:p>
            <a:r>
              <a:rPr lang="en-US" dirty="0" smtClean="0"/>
              <a:t>Attendance is </a:t>
            </a:r>
            <a:r>
              <a:rPr lang="en-US" b="1" dirty="0" smtClean="0"/>
              <a:t>very important </a:t>
            </a:r>
            <a:r>
              <a:rPr lang="en-US" dirty="0" smtClean="0"/>
              <a:t>!! You are allowed to miss </a:t>
            </a:r>
            <a:r>
              <a:rPr lang="en-US" b="1" dirty="0" smtClean="0"/>
              <a:t>25%</a:t>
            </a:r>
            <a:r>
              <a:rPr lang="en-US" dirty="0" smtClean="0"/>
              <a:t> of your lectures only or you will not be allowed to enter the final</a:t>
            </a:r>
          </a:p>
          <a:p>
            <a:endParaRPr lang="en-US" dirty="0" smtClean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Late attendance is not considered</a:t>
            </a:r>
          </a:p>
          <a:p>
            <a:endParaRPr lang="en-US" sz="3600" dirty="0" smtClean="0"/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437112"/>
            <a:ext cx="681899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Warnings</a:t>
            </a:r>
            <a:endParaRPr lang="ar-S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43823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Warnings</a:t>
            </a:r>
            <a:endParaRPr lang="ar-S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Tutorial and lab sheets work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group work !! Study for it.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en-US" dirty="0" smtClean="0"/>
              <a:t>Grade</a:t>
            </a:r>
            <a:endParaRPr lang="ar-S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5874049"/>
              </p:ext>
            </p:extLst>
          </p:nvPr>
        </p:nvGraphicFramePr>
        <p:xfrm>
          <a:off x="1475656" y="422108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Final lab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058788"/>
              </p:ext>
            </p:extLst>
          </p:nvPr>
        </p:nvGraphicFramePr>
        <p:xfrm>
          <a:off x="1475656" y="96633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22379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Class Quizzes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mtClean="0"/>
                        <a:t>10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Lab sheets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Lab Evaluations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Tutorials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285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Your solutions to the weekly sheet should be </a:t>
            </a:r>
            <a:r>
              <a:rPr lang="en-US" sz="1800" b="1" dirty="0"/>
              <a:t>printed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FF0000"/>
                </a:solidFill>
              </a:rPr>
              <a:t>not hand-typed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If it is more than one page it should be </a:t>
            </a:r>
            <a:r>
              <a:rPr lang="en-US" sz="1800" b="1" dirty="0"/>
              <a:t>stapled</a:t>
            </a:r>
            <a:r>
              <a:rPr lang="en-US" sz="1800" dirty="0"/>
              <a:t>. Keep your sheets neat and tidy.</a:t>
            </a:r>
          </a:p>
          <a:p>
            <a:pPr lvl="0"/>
            <a:r>
              <a:rPr lang="en-US" sz="1800" dirty="0" smtClean="0"/>
              <a:t>You </a:t>
            </a:r>
            <a:r>
              <a:rPr lang="en-US" sz="1800" dirty="0"/>
              <a:t>should </a:t>
            </a:r>
            <a:r>
              <a:rPr lang="en-US" sz="1800" dirty="0" smtClean="0"/>
              <a:t>hand</a:t>
            </a:r>
            <a:r>
              <a:rPr lang="en-US" sz="1800" dirty="0"/>
              <a:t> your programs in a </a:t>
            </a:r>
            <a:r>
              <a:rPr lang="en-US" sz="1800" b="1" dirty="0"/>
              <a:t>CD</a:t>
            </a:r>
            <a:r>
              <a:rPr lang="en-US" sz="1800" dirty="0"/>
              <a:t> attached to the sheet </a:t>
            </a:r>
          </a:p>
          <a:p>
            <a:pPr lvl="0"/>
            <a:r>
              <a:rPr lang="en-US" sz="1800" dirty="0" smtClean="0"/>
              <a:t>Both </a:t>
            </a:r>
            <a:r>
              <a:rPr lang="en-US" sz="1800" dirty="0"/>
              <a:t>your sheet and CD should be </a:t>
            </a:r>
            <a:r>
              <a:rPr lang="en-US" sz="1800" b="1" dirty="0"/>
              <a:t>labeled</a:t>
            </a:r>
            <a:r>
              <a:rPr lang="en-US" sz="1800" dirty="0"/>
              <a:t> with these information:</a:t>
            </a:r>
          </a:p>
          <a:p>
            <a:pPr lvl="1"/>
            <a:r>
              <a:rPr lang="en-US" sz="1800" dirty="0"/>
              <a:t>Name</a:t>
            </a:r>
          </a:p>
          <a:p>
            <a:pPr lvl="1"/>
            <a:r>
              <a:rPr lang="en-US" sz="1800" dirty="0"/>
              <a:t>ID</a:t>
            </a:r>
          </a:p>
          <a:p>
            <a:pPr lvl="1"/>
            <a:r>
              <a:rPr lang="en-US" sz="1800" dirty="0"/>
              <a:t>Sheet number</a:t>
            </a:r>
          </a:p>
          <a:p>
            <a:pPr lvl="1"/>
            <a:r>
              <a:rPr lang="en-US" sz="1800" dirty="0"/>
              <a:t>Course name</a:t>
            </a:r>
          </a:p>
          <a:p>
            <a:pPr lvl="1"/>
            <a:r>
              <a:rPr lang="en-US" sz="1800" dirty="0"/>
              <a:t>Section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4730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Cheating</a:t>
            </a:r>
            <a:endParaRPr lang="ar-SA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SA" dirty="0" smtClean="0"/>
              <a:t>قال </a:t>
            </a: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الرسول صلى الله عليه و سلم : ( من </a:t>
            </a:r>
            <a:r>
              <a:rPr lang="ar-S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غشنا </a:t>
            </a: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فليس منا ) </a:t>
            </a:r>
            <a:endParaRPr lang="ar-SA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rtl="1">
              <a:buNone/>
            </a:pP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ar-SA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rtl="1">
              <a:buNone/>
            </a:pPr>
            <a:r>
              <a:rPr lang="ar-S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أي </a:t>
            </a: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خير ترتجي إذا تخلى </a:t>
            </a:r>
            <a:r>
              <a:rPr lang="ar-S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عنكِ الرسول </a:t>
            </a: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صلى الله عليه و سلم و أعلن البراءة </a:t>
            </a:r>
            <a:r>
              <a:rPr lang="ar-S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منكِ ؟</a:t>
            </a:r>
            <a:r>
              <a:rPr lang="ar-S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231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GC201  Visual Programming    </vt:lpstr>
      <vt:lpstr>Lecturer</vt:lpstr>
      <vt:lpstr>Resources</vt:lpstr>
      <vt:lpstr>Warnings</vt:lpstr>
      <vt:lpstr>Warnings</vt:lpstr>
      <vt:lpstr>Warnings</vt:lpstr>
      <vt:lpstr>Grade</vt:lpstr>
      <vt:lpstr>Lab </vt:lpstr>
      <vt:lpstr>Cheating</vt:lpstr>
      <vt:lpstr>Cheating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Nouf</cp:lastModifiedBy>
  <cp:revision>682</cp:revision>
  <dcterms:created xsi:type="dcterms:W3CDTF">2010-05-23T14:28:12Z</dcterms:created>
  <dcterms:modified xsi:type="dcterms:W3CDTF">2016-01-31T16:11:52Z</dcterms:modified>
</cp:coreProperties>
</file>