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0" r:id="rId4"/>
    <p:sldId id="259" r:id="rId5"/>
    <p:sldId id="265" r:id="rId6"/>
    <p:sldId id="264" r:id="rId7"/>
    <p:sldId id="270" r:id="rId8"/>
    <p:sldId id="271" r:id="rId9"/>
    <p:sldId id="263" r:id="rId10"/>
    <p:sldId id="266" r:id="rId11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990000"/>
    <a:srgbClr val="422C16"/>
    <a:srgbClr val="0C788E"/>
    <a:srgbClr val="006666"/>
    <a:srgbClr val="0099CC"/>
    <a:srgbClr val="660066"/>
    <a:srgbClr val="5F5F5F"/>
    <a:srgbClr val="0066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23" autoAdjust="0"/>
    <p:restoredTop sz="94652" autoAdjust="0"/>
  </p:normalViewPr>
  <p:slideViewPr>
    <p:cSldViewPr>
      <p:cViewPr varScale="1">
        <p:scale>
          <a:sx n="74" d="100"/>
          <a:sy n="74" d="100"/>
        </p:scale>
        <p:origin x="-103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77E1B6-8DB9-416A-97F2-C3048E0BCE2A}" type="datetimeFigureOut">
              <a:rPr lang="en-US" smtClean="0"/>
              <a:pPr/>
              <a:t>1/31/2016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3D85DA-7CB4-407A-B42D-47AEE2D0311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8592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3D85DA-7CB4-407A-B42D-47AEE2D03118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958907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5FC045-B3F5-4288-9BAD-D3A1F4BF7ED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CAB5BA-E01C-4BEB-A54E-FEE9BC2BD2E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648F0A-11A9-4464-81EF-EF09987A285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B240D3-DB9C-44E5-9B50-55BBEF6254C7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70F9CD-A8EE-455C-AC0D-65284D93A5A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EC3E2E-B412-449F-9559-B0A890F7D380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F61E34-BA66-496F-9856-FE975CB5778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8951B9-0C7C-4831-8D72-68A34C6FD10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5496D6-533C-4CBF-996B-0CFF7B2E20A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CB3998-ABE5-48C6-96BB-2D1AC31F3AD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5F6C28-5322-441A-9149-3F8A9AD3852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1D20F77-D9B2-41A5-9BD0-B6DCC3C71750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nalmunyif@yaho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fac.ksu.edu.sa/nalmunyif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8" name="Rectangle 150"/>
          <p:cNvSpPr>
            <a:spLocks noGrp="1" noChangeArrowheads="1"/>
          </p:cNvSpPr>
          <p:nvPr>
            <p:ph type="ctrTitle"/>
          </p:nvPr>
        </p:nvSpPr>
        <p:spPr>
          <a:xfrm>
            <a:off x="467544" y="1412776"/>
            <a:ext cx="8208912" cy="3240360"/>
          </a:xfrm>
        </p:spPr>
        <p:txBody>
          <a:bodyPr/>
          <a:lstStyle/>
          <a:p>
            <a:r>
              <a:rPr lang="en-US" sz="4800" b="1" dirty="0" smtClean="0"/>
              <a:t>GC201</a:t>
            </a:r>
            <a:br>
              <a:rPr lang="en-US" sz="4800" b="1" dirty="0" smtClean="0"/>
            </a:br>
            <a:r>
              <a:rPr lang="en-US" sz="4800" b="1" dirty="0" smtClean="0"/>
              <a:t> </a:t>
            </a:r>
            <a:r>
              <a:rPr lang="en-US" sz="4800" b="1" dirty="0"/>
              <a:t>Visual Programming</a:t>
            </a:r>
            <a:r>
              <a:rPr lang="en-US" sz="4800" dirty="0"/>
              <a:t/>
            </a:r>
            <a:br>
              <a:rPr lang="en-US" sz="4800" dirty="0"/>
            </a:br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s-ES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5254625" algn="l"/>
              </a:tabLst>
            </a:pPr>
            <a:r>
              <a:rPr lang="en-US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Cheating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12776"/>
            <a:ext cx="8229600" cy="4525963"/>
          </a:xfrm>
        </p:spPr>
        <p:txBody>
          <a:bodyPr/>
          <a:lstStyle/>
          <a:p>
            <a:r>
              <a:rPr lang="en-US" dirty="0" smtClean="0"/>
              <a:t>If two or more assignments are found to be copied, then each student will get </a:t>
            </a:r>
            <a:r>
              <a:rPr lang="en-US" b="1" dirty="0" smtClean="0"/>
              <a:t>zero mark</a:t>
            </a:r>
            <a:r>
              <a:rPr lang="en-US" dirty="0" smtClean="0"/>
              <a:t> irrespective of whether she copied or did herself and allowed to copy.</a:t>
            </a:r>
          </a:p>
          <a:p>
            <a:r>
              <a:rPr lang="en-US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 the Cheating repeated for the second time </a:t>
            </a:r>
            <a:r>
              <a:rPr lang="en-US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</a:t>
            </a:r>
            <a:r>
              <a:rPr lang="en-US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will start using the minus !</a:t>
            </a:r>
          </a:p>
          <a:p>
            <a:r>
              <a:rPr lang="en-US" dirty="0" smtClean="0"/>
              <a:t>You are not allowed to copy from a former student or the internet.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r>
              <a:rPr lang="en-US" dirty="0" smtClean="0"/>
              <a:t>Lecturer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Nouf M. Almunyif</a:t>
            </a:r>
          </a:p>
          <a:p>
            <a:pPr algn="ctr">
              <a:buNone/>
            </a:pPr>
            <a:r>
              <a:rPr lang="en-US" dirty="0" smtClean="0"/>
              <a:t>E-mail:  </a:t>
            </a:r>
            <a:r>
              <a:rPr lang="en-US" dirty="0" smtClean="0">
                <a:hlinkClick r:id="rId3"/>
              </a:rPr>
              <a:t>nalmunyif@yahoo.com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Website: </a:t>
            </a:r>
            <a:r>
              <a:rPr lang="en-US" dirty="0" smtClean="0">
                <a:hlinkClick r:id="rId4"/>
              </a:rPr>
              <a:t>http://fac.ksu.edu.sa/nalmunyif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Office : building 26 –first floor-lab 2 </a:t>
            </a:r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r>
              <a:rPr lang="en-US" dirty="0"/>
              <a:t>Don’t forget to update your phone number in </a:t>
            </a:r>
            <a:r>
              <a:rPr lang="en-US" sz="3600" dirty="0" err="1">
                <a:solidFill>
                  <a:srgbClr val="FF0000"/>
                </a:solidFill>
              </a:rPr>
              <a:t>edugate</a:t>
            </a:r>
            <a:r>
              <a:rPr lang="en-US" sz="3600" dirty="0"/>
              <a:t> </a:t>
            </a:r>
            <a:r>
              <a:rPr lang="en-US" dirty="0" smtClean="0"/>
              <a:t>!</a:t>
            </a:r>
          </a:p>
          <a:p>
            <a:pPr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And activate your academic Email</a:t>
            </a:r>
            <a:endParaRPr lang="ar-SA" dirty="0">
              <a:solidFill>
                <a:srgbClr val="FF0000"/>
              </a:solidFill>
            </a:endParaRPr>
          </a:p>
          <a:p>
            <a:pPr algn="ctr">
              <a:buNone/>
            </a:pPr>
            <a:endParaRPr lang="ar-SA" dirty="0">
              <a:latin typeface="Comic Sans MS" pitchFamily="66" charset="0"/>
            </a:endParaRP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r>
              <a:rPr lang="en-US" dirty="0" smtClean="0"/>
              <a:t>Resources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1196752"/>
            <a:ext cx="53285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b="1" dirty="0" smtClean="0"/>
              <a:t>Handouts &amp; lecture notes </a:t>
            </a:r>
          </a:p>
          <a:p>
            <a:pPr lvl="0"/>
            <a:endParaRPr lang="en-US" b="1" dirty="0" smtClean="0"/>
          </a:p>
          <a:p>
            <a:r>
              <a:rPr lang="en-US" b="1" dirty="0" smtClean="0"/>
              <a:t>Text Book :  </a:t>
            </a:r>
            <a:r>
              <a:rPr lang="en-AU" dirty="0"/>
              <a:t>Visual Basic 2010 how to program by </a:t>
            </a:r>
            <a:r>
              <a:rPr lang="en-AU" dirty="0" err="1" smtClean="0"/>
              <a:t>Deitel</a:t>
            </a:r>
            <a:endParaRPr lang="en-AU" dirty="0" smtClean="0"/>
          </a:p>
          <a:p>
            <a:endParaRPr lang="en-US" b="1" dirty="0"/>
          </a:p>
          <a:p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39885" y="1916832"/>
            <a:ext cx="2913661" cy="38610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404664"/>
            <a:ext cx="8229600" cy="981075"/>
          </a:xfrm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Warnings</a:t>
            </a:r>
            <a:endParaRPr lang="ar-SA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268760"/>
            <a:ext cx="8229600" cy="4896544"/>
          </a:xfrm>
        </p:spPr>
        <p:txBody>
          <a:bodyPr/>
          <a:lstStyle/>
          <a:p>
            <a:r>
              <a:rPr lang="en-US" dirty="0" smtClean="0"/>
              <a:t>Attendance is </a:t>
            </a:r>
            <a:r>
              <a:rPr lang="en-US" b="1" dirty="0" smtClean="0"/>
              <a:t>very important </a:t>
            </a:r>
            <a:r>
              <a:rPr lang="en-US" dirty="0" smtClean="0"/>
              <a:t>!! You are allowed to miss </a:t>
            </a:r>
            <a:r>
              <a:rPr lang="en-US" b="1" dirty="0" smtClean="0"/>
              <a:t>25%</a:t>
            </a:r>
            <a:r>
              <a:rPr lang="en-US" dirty="0" smtClean="0"/>
              <a:t> of your lectures only or you will not be allowed to enter the final</a:t>
            </a:r>
          </a:p>
          <a:p>
            <a:endParaRPr lang="en-US" dirty="0" smtClean="0"/>
          </a:p>
          <a:p>
            <a:r>
              <a:rPr lang="en-US" sz="3600" u="sng" dirty="0" smtClean="0">
                <a:solidFill>
                  <a:srgbClr val="FF0000"/>
                </a:solidFill>
              </a:rPr>
              <a:t>Late attendance is not considered</a:t>
            </a:r>
          </a:p>
          <a:p>
            <a:endParaRPr lang="en-US" sz="3600" dirty="0" smtClean="0"/>
          </a:p>
          <a:p>
            <a:endParaRPr lang="en-US" sz="3600" u="sng" dirty="0" smtClean="0">
              <a:solidFill>
                <a:srgbClr val="FF0000"/>
              </a:solidFill>
            </a:endParaRPr>
          </a:p>
          <a:p>
            <a:endParaRPr lang="ar-S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4437112"/>
            <a:ext cx="681899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404664"/>
            <a:ext cx="8229600" cy="981075"/>
          </a:xfrm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Warnings</a:t>
            </a:r>
            <a:endParaRPr lang="ar-SA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484784"/>
            <a:ext cx="7438231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404664"/>
            <a:ext cx="8229600" cy="981075"/>
          </a:xfrm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Warnings</a:t>
            </a:r>
            <a:endParaRPr lang="ar-SA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Tutorial and lab sheets work is </a:t>
            </a:r>
            <a:r>
              <a:rPr lang="en-US" u="sng" dirty="0" smtClean="0">
                <a:solidFill>
                  <a:srgbClr val="FF0000"/>
                </a:solidFill>
              </a:rPr>
              <a:t>not</a:t>
            </a:r>
            <a:r>
              <a:rPr lang="en-US" dirty="0" smtClean="0"/>
              <a:t> group work !! Study for it.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-171400"/>
            <a:ext cx="8229600" cy="1143000"/>
          </a:xfrm>
        </p:spPr>
        <p:txBody>
          <a:bodyPr/>
          <a:lstStyle/>
          <a:p>
            <a:r>
              <a:rPr lang="en-US" dirty="0" smtClean="0"/>
              <a:t>Grade</a:t>
            </a:r>
            <a:endParaRPr lang="ar-SA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05874049"/>
              </p:ext>
            </p:extLst>
          </p:nvPr>
        </p:nvGraphicFramePr>
        <p:xfrm>
          <a:off x="1475656" y="4221088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Final lab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Final exam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87058788"/>
              </p:ext>
            </p:extLst>
          </p:nvPr>
        </p:nvGraphicFramePr>
        <p:xfrm>
          <a:off x="1475656" y="966336"/>
          <a:ext cx="60960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  <a:gridCol w="4223792"/>
              </a:tblGrid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subject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marks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Mid1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15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Mid2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15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Class Quizzes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mtClean="0"/>
                        <a:t>10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Lab sheets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Lab Evaluations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Tutorials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9728599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Your solutions to the weekly sheet should be </a:t>
            </a:r>
            <a:r>
              <a:rPr lang="en-US" sz="1800" b="1" dirty="0"/>
              <a:t>printed</a:t>
            </a:r>
            <a:r>
              <a:rPr lang="en-US" sz="1800" dirty="0"/>
              <a:t> and </a:t>
            </a:r>
            <a:r>
              <a:rPr lang="en-US" sz="1800" dirty="0">
                <a:solidFill>
                  <a:srgbClr val="FF0000"/>
                </a:solidFill>
              </a:rPr>
              <a:t>not hand-typed</a:t>
            </a:r>
            <a:r>
              <a:rPr lang="en-US" sz="1800" dirty="0" smtClean="0"/>
              <a:t>.</a:t>
            </a:r>
          </a:p>
          <a:p>
            <a:pPr marL="0" indent="0">
              <a:buNone/>
            </a:pPr>
            <a:r>
              <a:rPr lang="en-US" sz="1800" dirty="0" smtClean="0"/>
              <a:t> </a:t>
            </a:r>
            <a:r>
              <a:rPr lang="en-US" sz="1800" dirty="0"/>
              <a:t>If it is more than one page it should be </a:t>
            </a:r>
            <a:r>
              <a:rPr lang="en-US" sz="1800" b="1" dirty="0"/>
              <a:t>stapled</a:t>
            </a:r>
            <a:r>
              <a:rPr lang="en-US" sz="1800" dirty="0"/>
              <a:t>. Keep your sheets neat and tidy.</a:t>
            </a:r>
          </a:p>
          <a:p>
            <a:pPr lvl="0"/>
            <a:r>
              <a:rPr lang="en-US" sz="1800" dirty="0" smtClean="0"/>
              <a:t>You </a:t>
            </a:r>
            <a:r>
              <a:rPr lang="en-US" sz="1800" dirty="0"/>
              <a:t>should </a:t>
            </a:r>
            <a:r>
              <a:rPr lang="en-US" sz="1800" dirty="0" smtClean="0"/>
              <a:t>hand</a:t>
            </a:r>
            <a:r>
              <a:rPr lang="en-US" sz="1800" dirty="0"/>
              <a:t> your programs in a </a:t>
            </a:r>
            <a:r>
              <a:rPr lang="en-US" sz="1800" b="1" dirty="0"/>
              <a:t>CD</a:t>
            </a:r>
            <a:r>
              <a:rPr lang="en-US" sz="1800" dirty="0"/>
              <a:t> attached to the sheet </a:t>
            </a:r>
          </a:p>
          <a:p>
            <a:pPr lvl="0"/>
            <a:r>
              <a:rPr lang="en-US" sz="1800" dirty="0" smtClean="0"/>
              <a:t>Both </a:t>
            </a:r>
            <a:r>
              <a:rPr lang="en-US" sz="1800" dirty="0"/>
              <a:t>your sheet and CD should be </a:t>
            </a:r>
            <a:r>
              <a:rPr lang="en-US" sz="1800" b="1" dirty="0"/>
              <a:t>labeled</a:t>
            </a:r>
            <a:r>
              <a:rPr lang="en-US" sz="1800" dirty="0"/>
              <a:t> with these information:</a:t>
            </a:r>
          </a:p>
          <a:p>
            <a:pPr lvl="1"/>
            <a:r>
              <a:rPr lang="en-US" sz="1800" dirty="0"/>
              <a:t>Name</a:t>
            </a:r>
          </a:p>
          <a:p>
            <a:pPr lvl="1"/>
            <a:r>
              <a:rPr lang="en-US" sz="1800" dirty="0"/>
              <a:t>ID</a:t>
            </a:r>
          </a:p>
          <a:p>
            <a:pPr lvl="1"/>
            <a:r>
              <a:rPr lang="en-US" sz="1800" dirty="0"/>
              <a:t>Sheet number</a:t>
            </a:r>
          </a:p>
          <a:p>
            <a:pPr lvl="1"/>
            <a:r>
              <a:rPr lang="en-US" sz="1800" dirty="0"/>
              <a:t>Course name</a:t>
            </a:r>
          </a:p>
          <a:p>
            <a:pPr lvl="1"/>
            <a:r>
              <a:rPr lang="en-US" sz="1800" dirty="0"/>
              <a:t>Section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xmlns="" val="37473078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Cheating</a:t>
            </a:r>
            <a:endParaRPr lang="ar-SA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rtl="1">
              <a:buNone/>
            </a:pPr>
            <a:r>
              <a:rPr lang="ar-SA" dirty="0" smtClean="0"/>
              <a:t>قال </a:t>
            </a:r>
            <a:r>
              <a:rPr lang="ar-SA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الرسول صلى الله عليه و سلم : ( من </a:t>
            </a:r>
            <a:r>
              <a:rPr lang="ar-SA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غشنا </a:t>
            </a:r>
            <a:r>
              <a:rPr lang="ar-SA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فليس منا ) </a:t>
            </a:r>
            <a:endParaRPr lang="ar-SA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 rtl="1">
              <a:buNone/>
            </a:pPr>
            <a:r>
              <a:rPr lang="ar-SA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ar-SA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 rtl="1">
              <a:buNone/>
            </a:pPr>
            <a:r>
              <a:rPr lang="ar-SA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أي </a:t>
            </a:r>
            <a:r>
              <a:rPr lang="ar-SA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خير ترتجي إذا تخلى </a:t>
            </a:r>
            <a:r>
              <a:rPr lang="ar-SA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عنكِ الرسول </a:t>
            </a:r>
            <a:r>
              <a:rPr lang="ar-SA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صلى الله عليه و سلم و أعلن البراءة </a:t>
            </a:r>
            <a:r>
              <a:rPr lang="ar-SA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منكِ ؟</a:t>
            </a:r>
            <a:r>
              <a:rPr lang="ar-SA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4858</TotalTime>
  <Words>231</Words>
  <Application>Microsoft Office PowerPoint</Application>
  <PresentationFormat>On-screen Show (4:3)</PresentationFormat>
  <Paragraphs>65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Diseño predeterminado</vt:lpstr>
      <vt:lpstr>GC201  Visual Programming    </vt:lpstr>
      <vt:lpstr>Lecturer</vt:lpstr>
      <vt:lpstr>Resources</vt:lpstr>
      <vt:lpstr>Warnings</vt:lpstr>
      <vt:lpstr>Warnings</vt:lpstr>
      <vt:lpstr>Warnings</vt:lpstr>
      <vt:lpstr>Grade</vt:lpstr>
      <vt:lpstr>Lab </vt:lpstr>
      <vt:lpstr>Cheating</vt:lpstr>
      <vt:lpstr>Cheating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Nouf</cp:lastModifiedBy>
  <cp:revision>682</cp:revision>
  <dcterms:created xsi:type="dcterms:W3CDTF">2010-05-23T14:28:12Z</dcterms:created>
  <dcterms:modified xsi:type="dcterms:W3CDTF">2016-01-31T16:11:52Z</dcterms:modified>
</cp:coreProperties>
</file>