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59" r:id="rId5"/>
    <p:sldId id="265" r:id="rId6"/>
    <p:sldId id="264" r:id="rId7"/>
    <p:sldId id="269" r:id="rId8"/>
    <p:sldId id="266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7E1B6-8DB9-416A-97F2-C3048E0BCE2A}" type="datetimeFigureOut">
              <a:rPr lang="en-US" smtClean="0"/>
              <a:pPr/>
              <a:t>9/24/2016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D85DA-7CB4-407A-B42D-47AEE2D031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59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D85DA-7CB4-407A-B42D-47AEE2D0311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589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olderview?id=0ByqBnVuUGaENZkJrbWZINGNzVU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nalmunyif@yah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ac.ksu.edu.sa/nalmuny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GC 101 </a:t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GB" sz="3600" dirty="0" smtClean="0">
                <a:hlinkClick r:id="rId3"/>
              </a:rPr>
              <a:t>Programming Principles</a:t>
            </a:r>
            <a:r>
              <a:rPr lang="ar-SA" sz="3600" dirty="0" smtClean="0">
                <a:solidFill>
                  <a:schemeClr val="tx1"/>
                </a:solidFill>
              </a:rPr>
              <a:t/>
            </a:r>
            <a:br>
              <a:rPr lang="ar-SA" sz="3600" dirty="0" smtClean="0">
                <a:solidFill>
                  <a:schemeClr val="tx1"/>
                </a:solidFill>
              </a:rPr>
            </a:br>
            <a:r>
              <a:rPr lang="en-GB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</a:t>
            </a:r>
            <a:endParaRPr lang="es-E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Lecturer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Nouf M. Almunyif</a:t>
            </a:r>
          </a:p>
          <a:p>
            <a:pPr algn="ctr">
              <a:buNone/>
            </a:pPr>
            <a:r>
              <a:rPr lang="en-US" dirty="0" smtClean="0"/>
              <a:t>E-mail:  </a:t>
            </a:r>
            <a:r>
              <a:rPr lang="en-US" dirty="0" smtClean="0">
                <a:hlinkClick r:id="rId3"/>
              </a:rPr>
              <a:t>nalmunyif@yahoo.com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4"/>
              </a:rPr>
              <a:t>http://fac.ksu.edu.sa/nalmunyif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Office : building 26 –first floor-lab </a:t>
            </a:r>
            <a:r>
              <a:rPr lang="en-US" dirty="0" smtClean="0"/>
              <a:t>4 </a:t>
            </a: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Don’t forget to update your phone number in </a:t>
            </a:r>
            <a:r>
              <a:rPr lang="en-US" sz="3600" dirty="0" err="1">
                <a:solidFill>
                  <a:srgbClr val="FF0000"/>
                </a:solidFill>
              </a:rPr>
              <a:t>edugate</a:t>
            </a:r>
            <a:r>
              <a:rPr lang="en-US" sz="3600" dirty="0"/>
              <a:t> </a:t>
            </a:r>
            <a:r>
              <a:rPr lang="en-US" dirty="0" smtClean="0"/>
              <a:t>!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And activate your academic Email</a:t>
            </a:r>
            <a:endParaRPr lang="ar-SA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ar-SA" dirty="0">
              <a:latin typeface="Comic Sans MS" pitchFamily="66" charset="0"/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Handouts &amp; lecture notes </a:t>
            </a:r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Text Book :  </a:t>
            </a:r>
            <a:r>
              <a:rPr lang="en-US" i="1" dirty="0" smtClean="0"/>
              <a:t>“java How to Program</a:t>
            </a:r>
            <a:r>
              <a:rPr lang="en-US" dirty="0" smtClean="0"/>
              <a:t>",  by H. M. </a:t>
            </a:r>
            <a:r>
              <a:rPr lang="en-US" dirty="0" err="1" smtClean="0"/>
              <a:t>Deitel</a:t>
            </a:r>
            <a:r>
              <a:rPr lang="en-US" dirty="0" smtClean="0"/>
              <a:t> &amp; P. J. </a:t>
            </a:r>
            <a:r>
              <a:rPr lang="en-US" dirty="0" err="1" smtClean="0"/>
              <a:t>Deitel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9220" name="Picture 4" descr="http://ecx.images-amazon.com/images/I/51Lnq01MDYL._SX258_BO1,204,203,20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412776"/>
            <a:ext cx="3240360" cy="4249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r>
              <a:rPr lang="en-US" dirty="0" smtClean="0"/>
              <a:t>Attendance is </a:t>
            </a:r>
            <a:r>
              <a:rPr lang="en-US" b="1" dirty="0" smtClean="0"/>
              <a:t>very important </a:t>
            </a:r>
            <a:r>
              <a:rPr lang="en-US" dirty="0" smtClean="0"/>
              <a:t>!! You are allowed to miss </a:t>
            </a:r>
            <a:r>
              <a:rPr lang="en-US" b="1" dirty="0" smtClean="0"/>
              <a:t>25%</a:t>
            </a:r>
            <a:r>
              <a:rPr lang="en-US" dirty="0" smtClean="0"/>
              <a:t> of your lectures only or you will not be allowed to enter the final</a:t>
            </a:r>
          </a:p>
          <a:p>
            <a:endParaRPr lang="en-US" dirty="0" smtClean="0"/>
          </a:p>
          <a:p>
            <a:r>
              <a:rPr lang="en-US" sz="3600" u="sng" dirty="0" smtClean="0">
                <a:solidFill>
                  <a:srgbClr val="FF0000"/>
                </a:solidFill>
              </a:rPr>
              <a:t>Late attendance is not considered</a:t>
            </a:r>
          </a:p>
          <a:p>
            <a:endParaRPr lang="en-US" sz="3600" dirty="0" smtClean="0"/>
          </a:p>
          <a:p>
            <a:endParaRPr lang="en-US" sz="3600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Tutorial/ Lab work is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group work !! Study before it.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r>
              <a:rPr lang="en-US" dirty="0" smtClean="0"/>
              <a:t>Grade</a:t>
            </a:r>
            <a:endParaRPr lang="ar-S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9539538"/>
              </p:ext>
            </p:extLst>
          </p:nvPr>
        </p:nvGraphicFramePr>
        <p:xfrm>
          <a:off x="1475656" y="422108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Final lab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Final exam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058788"/>
              </p:ext>
            </p:extLst>
          </p:nvPr>
        </p:nvGraphicFramePr>
        <p:xfrm>
          <a:off x="1475656" y="966336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4223792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marks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Quizzes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mtClean="0"/>
                        <a:t>10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Lab sheets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Lab Evaluations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Tutorials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254625" algn="l"/>
              </a:tabLst>
            </a:pP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start using the minus !</a:t>
            </a:r>
          </a:p>
          <a:p>
            <a:r>
              <a:rPr lang="en-US" dirty="0" smtClean="0"/>
              <a:t>You are not allowed to copy from a former student or the internet.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4805</TotalTime>
  <Words>201</Words>
  <Application>Microsoft Office PowerPoint</Application>
  <PresentationFormat>On-screen Show (4:3)</PresentationFormat>
  <Paragraphs>51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Diseño predeterminado</vt:lpstr>
      <vt:lpstr>GC 101   Programming Principles     java</vt:lpstr>
      <vt:lpstr>Lecturer</vt:lpstr>
      <vt:lpstr>Resources</vt:lpstr>
      <vt:lpstr>Warnings</vt:lpstr>
      <vt:lpstr>Warnings</vt:lpstr>
      <vt:lpstr>Warnings</vt:lpstr>
      <vt:lpstr>Grade</vt:lpstr>
      <vt:lpstr>Cheating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Nouf</cp:lastModifiedBy>
  <cp:revision>677</cp:revision>
  <dcterms:created xsi:type="dcterms:W3CDTF">2010-05-23T14:28:12Z</dcterms:created>
  <dcterms:modified xsi:type="dcterms:W3CDTF">2016-09-24T16:45:31Z</dcterms:modified>
</cp:coreProperties>
</file>