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5" r:id="rId9"/>
    <p:sldId id="264" r:id="rId10"/>
    <p:sldId id="268" r:id="rId11"/>
    <p:sldId id="269" r:id="rId12"/>
    <p:sldId id="263" r:id="rId13"/>
    <p:sldId id="266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92" d="100"/>
          <a:sy n="92" d="100"/>
        </p:scale>
        <p:origin x="-6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nalmunyif" TargetMode="External"/><Relationship Id="rId2" Type="http://schemas.openxmlformats.org/officeDocument/2006/relationships/hyperlink" Target="mailto:nalmunyif@yah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lanetpdf.com/developer/article.asp?ContentID=663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CSC1201</a:t>
            </a: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Programming Language 2 </a:t>
            </a:r>
            <a:b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C++</a:t>
            </a:r>
            <a:endParaRPr lang="es-ES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136904" cy="518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303563"/>
              </p:ext>
            </p:extLst>
          </p:nvPr>
        </p:nvGraphicFramePr>
        <p:xfrm>
          <a:off x="1619672" y="1196752"/>
          <a:ext cx="6408712" cy="39993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204356"/>
                <a:gridCol w="3204356"/>
              </a:tblGrid>
              <a:tr h="1432523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quiz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Midterm 1 </a:t>
                      </a: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Midterm 2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191950">
                <a:tc>
                  <a:txBody>
                    <a:bodyPr/>
                    <a:lstStyle/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Lab &amp; sheets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19195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Final</a:t>
                      </a:r>
                      <a:endParaRPr lang="ar-SA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</a:p>
                    <a:p>
                      <a:pPr algn="ctr" rtl="0"/>
                      <a:endParaRPr lang="ar-SA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Final lab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ar-SA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endParaRPr lang="ar-SA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>
              <a:buNone/>
            </a:pPr>
            <a:r>
              <a:rPr lang="ar-SA" dirty="0" smtClean="0"/>
              <a:t>قال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الرسول صلى الله عليه و سلم : ( من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غشنا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فليس منا ) 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أي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خير ترتجي إذا تخلى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عنكِ الرسول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صلى الله عليه و سلم و أعلن البراءة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منكِ ؟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254625" algn="l"/>
              </a:tabLst>
            </a:pP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start using the minus !</a:t>
            </a:r>
          </a:p>
          <a:p>
            <a:r>
              <a:rPr lang="en-US" dirty="0" smtClean="0"/>
              <a:t>You are not allowed to copy from a former student or the internet.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Lecturer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Nouf M. Almunyif</a:t>
            </a:r>
          </a:p>
          <a:p>
            <a:pPr algn="ctr">
              <a:buNone/>
            </a:pPr>
            <a:r>
              <a:rPr lang="en-US" dirty="0" smtClean="0"/>
              <a:t>E-mail:  </a:t>
            </a:r>
            <a:r>
              <a:rPr lang="en-US" dirty="0" smtClean="0">
                <a:hlinkClick r:id="rId2"/>
              </a:rPr>
              <a:t>nalmunyif@yahoo.com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3"/>
              </a:rPr>
              <a:t>http://fac.ksu.edu.sa/nalmunyif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Office : building 26 – lab 4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Don’t forget to update your phone number in </a:t>
            </a:r>
            <a:r>
              <a:rPr lang="en-US" sz="3600" dirty="0" err="1">
                <a:solidFill>
                  <a:srgbClr val="FF0000"/>
                </a:solidFill>
              </a:rPr>
              <a:t>edugate</a:t>
            </a:r>
            <a:r>
              <a:rPr lang="en-US" sz="3600" dirty="0"/>
              <a:t> </a:t>
            </a:r>
            <a:r>
              <a:rPr lang="en-US" dirty="0"/>
              <a:t>!</a:t>
            </a:r>
            <a:endParaRPr lang="ar-SA" dirty="0"/>
          </a:p>
          <a:p>
            <a:pPr algn="ctr">
              <a:buNone/>
            </a:pPr>
            <a:endParaRPr lang="ar-SA" dirty="0">
              <a:latin typeface="Comic Sans MS" pitchFamily="66" charset="0"/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40768"/>
            <a:ext cx="4536504" cy="4525963"/>
          </a:xfrm>
        </p:spPr>
        <p:txBody>
          <a:bodyPr/>
          <a:lstStyle/>
          <a:p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4358118" cy="462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8" name="Picture 7" descr="400078-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124744"/>
            <a:ext cx="3818160" cy="4976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61248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Download link : </a:t>
            </a:r>
          </a:p>
          <a:p>
            <a:r>
              <a:rPr lang="en-US" dirty="0" smtClean="0">
                <a:hlinkClick r:id="rId2"/>
              </a:rPr>
              <a:t>http://www.planetpdf.com/developer/article.asp?ContentID=6634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5" name="Picture 4" descr="0000.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28925" y="1166812"/>
            <a:ext cx="3486150" cy="4524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342475" cy="206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r>
              <a:rPr lang="en-US" dirty="0" smtClean="0"/>
              <a:t>Attendance is </a:t>
            </a:r>
            <a:r>
              <a:rPr lang="en-US" b="1" dirty="0" smtClean="0"/>
              <a:t>very important </a:t>
            </a:r>
            <a:r>
              <a:rPr lang="en-US" dirty="0" smtClean="0"/>
              <a:t>!! You are allowed to miss </a:t>
            </a:r>
            <a:r>
              <a:rPr lang="en-US" b="1" dirty="0" smtClean="0"/>
              <a:t>25%</a:t>
            </a:r>
            <a:r>
              <a:rPr lang="en-US" dirty="0" smtClean="0"/>
              <a:t> of your lectures only or you will not be allowed to enter the final</a:t>
            </a:r>
          </a:p>
          <a:p>
            <a:endParaRPr lang="en-US" dirty="0" smtClean="0"/>
          </a:p>
          <a:p>
            <a:r>
              <a:rPr lang="en-US" sz="3600" u="sng" dirty="0" smtClean="0">
                <a:solidFill>
                  <a:srgbClr val="FF0000"/>
                </a:solidFill>
              </a:rPr>
              <a:t>Late attendance is not considered</a:t>
            </a:r>
          </a:p>
          <a:p>
            <a:endParaRPr lang="en-US" sz="3600" dirty="0" smtClean="0"/>
          </a:p>
          <a:p>
            <a:endParaRPr lang="en-US" sz="3600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Lab work is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group work !! Study before the lab</a:t>
            </a:r>
          </a:p>
          <a:p>
            <a:r>
              <a:rPr lang="en-US" dirty="0" smtClean="0"/>
              <a:t>You must submit Soft and Hard copy of your work named as: </a:t>
            </a:r>
          </a:p>
          <a:p>
            <a:pPr lvl="4"/>
            <a:r>
              <a:rPr lang="en-US" sz="2800" b="1" dirty="0" err="1" smtClean="0"/>
              <a:t>YourName_YourID</a:t>
            </a:r>
            <a:endParaRPr lang="en-US" sz="2800" b="1" dirty="0" smtClean="0"/>
          </a:p>
          <a:p>
            <a:r>
              <a:rPr lang="en-US" dirty="0" smtClean="0"/>
              <a:t>The subject should be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2400" b="1" dirty="0" smtClean="0"/>
              <a:t>“CS1201 Lab #” </a:t>
            </a:r>
            <a:endParaRPr lang="en-US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4710</TotalTime>
  <Words>198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Diseño predeterminado</vt:lpstr>
      <vt:lpstr>CSC1201  Programming Language 2   C++</vt:lpstr>
      <vt:lpstr>Lecturer</vt:lpstr>
      <vt:lpstr>Resources</vt:lpstr>
      <vt:lpstr>Resources</vt:lpstr>
      <vt:lpstr>Resources</vt:lpstr>
      <vt:lpstr>Warnings</vt:lpstr>
      <vt:lpstr>Warnings</vt:lpstr>
      <vt:lpstr>Warnings</vt:lpstr>
      <vt:lpstr>Warnings</vt:lpstr>
      <vt:lpstr>Syllabus </vt:lpstr>
      <vt:lpstr>Grade</vt:lpstr>
      <vt:lpstr>Cheating</vt:lpstr>
      <vt:lpstr>Cheating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Nouf</cp:lastModifiedBy>
  <cp:revision>668</cp:revision>
  <dcterms:created xsi:type="dcterms:W3CDTF">2010-05-23T14:28:12Z</dcterms:created>
  <dcterms:modified xsi:type="dcterms:W3CDTF">2017-09-20T09:20:56Z</dcterms:modified>
</cp:coreProperties>
</file>