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2" r:id="rId4"/>
    <p:sldId id="259" r:id="rId5"/>
    <p:sldId id="271" r:id="rId6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0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08715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5949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365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03005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4138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0567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7630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7181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3074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6207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753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0050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rtl="1"/>
            <a:r>
              <a:rPr lang="ar-SA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مقدمة في الإحصاء الحيوي مع تطبيقات برنامج الحزم الإحصائية </a:t>
            </a: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SPSS</a:t>
            </a:r>
            <a:endParaRPr lang="ar-SA" sz="4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205" y="4486160"/>
            <a:ext cx="5912313" cy="1655762"/>
          </a:xfrm>
        </p:spPr>
        <p:txBody>
          <a:bodyPr>
            <a:noAutofit/>
          </a:bodyPr>
          <a:lstStyle/>
          <a:p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د. أسامة عبدالحليم سمرقندي</a:t>
            </a:r>
          </a:p>
          <a:p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المشرف على إدارة الإحصاء والمعلومات</a:t>
            </a:r>
          </a:p>
          <a:p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جامعة </a:t>
            </a:r>
            <a:r>
              <a:rPr lang="ar-SA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الملك 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سعود</a:t>
            </a:r>
            <a:endParaRPr lang="ar-SA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2721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rtl="1"/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Introduction to Biostatistics with SPSS Application</a:t>
            </a:r>
            <a:endParaRPr lang="ar-SA" sz="4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39843" y="4322657"/>
            <a:ext cx="5912313" cy="165576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Osama A Samarkandi, PhD</a:t>
            </a:r>
          </a:p>
        </p:txBody>
      </p:sp>
    </p:spTree>
    <p:extLst>
      <p:ext uri="{BB962C8B-B14F-4D97-AF65-F5344CB8AC3E}">
        <p14:creationId xmlns:p14="http://schemas.microsoft.com/office/powerpoint/2010/main" val="72544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4811701" cy="4575174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Session I;</a:t>
            </a:r>
          </a:p>
          <a:p>
            <a:pPr marL="457200" lvl="1" indent="0" algn="just">
              <a:buNone/>
            </a:pP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•	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Descriptive Statistics for univariate sample data,</a:t>
            </a:r>
          </a:p>
          <a:p>
            <a:pPr marL="457200" lvl="1" indent="0" algn="just">
              <a:buNone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•	Frequency Table,</a:t>
            </a:r>
          </a:p>
          <a:p>
            <a:pPr marL="457200" lvl="1" indent="0" algn="just">
              <a:buNone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•	Graphics and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Charts.</a:t>
            </a:r>
          </a:p>
          <a:p>
            <a:pPr marL="0" lvl="1" indent="0" algn="ctr"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Break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Session II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;</a:t>
            </a:r>
          </a:p>
          <a:p>
            <a:pPr marL="457200" lvl="1" indent="0" algn="just">
              <a:buNone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•	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Measurement of Central Tendency univariate sample data,</a:t>
            </a:r>
          </a:p>
          <a:p>
            <a:pPr marL="457200" lvl="1" indent="0" algn="just">
              <a:buNone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•	Normal Distribution (Function, and Curve), and Skewness&amp; Kurtosis. </a:t>
            </a: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endParaRPr lang="ar-SA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Day 1 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646558" y="1129229"/>
            <a:ext cx="4811701" cy="4575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Session III;</a:t>
            </a:r>
          </a:p>
          <a:p>
            <a:pPr marL="457200" lvl="1" indent="0" algn="just">
              <a:buNone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•	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Introduction to SPSS,</a:t>
            </a:r>
          </a:p>
          <a:p>
            <a:pPr marL="457200" lvl="1" indent="0" algn="just">
              <a:buNone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•	Data entry, definition, and labeling.</a:t>
            </a:r>
          </a:p>
          <a:p>
            <a:pPr marL="457200" lvl="1" indent="0" algn="just"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buNone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SPSS Practice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buFont typeface="Arial" panose="020B0604020202020204" pitchFamily="34" charset="0"/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457200" lvl="1" indent="0" algn="ctr">
              <a:buFont typeface="Arial" panose="020B0604020202020204" pitchFamily="34" charset="0"/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* Home Sweet Home *</a:t>
            </a: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5635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4811701" cy="4575174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Session IV;</a:t>
            </a:r>
          </a:p>
          <a:p>
            <a:pPr marL="457200" lvl="1" indent="0" algn="just">
              <a:buNone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•	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Measure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of Association Appropriate for Internal and Ratio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Data,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457200" lvl="1" indent="0" algn="just">
              <a:buNone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•	 Bivariate Distribution,</a:t>
            </a:r>
          </a:p>
          <a:p>
            <a:pPr marL="457200" lvl="1" indent="0" algn="just">
              <a:buNone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•	The Covariance,</a:t>
            </a:r>
          </a:p>
          <a:p>
            <a:pPr marL="457200" lvl="1" indent="0" algn="just">
              <a:buNone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•	The Pearson r,</a:t>
            </a:r>
          </a:p>
          <a:p>
            <a:pPr marL="457200" lvl="1" indent="0" algn="just">
              <a:buNone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•	The Coefficient of Determination. </a:t>
            </a:r>
          </a:p>
          <a:p>
            <a:pPr marL="0" lvl="1" indent="0" algn="ctr">
              <a:buNone/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SPSS Practice</a:t>
            </a: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just">
              <a:spcBef>
                <a:spcPts val="1000"/>
              </a:spcBef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spcBef>
                <a:spcPts val="1000"/>
              </a:spcBef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* Break *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Day 2 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646558" y="1129229"/>
            <a:ext cx="4811701" cy="45751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Session V;</a:t>
            </a:r>
          </a:p>
          <a:p>
            <a:pPr marL="457200" lvl="1" indent="0" algn="just">
              <a:buNone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•	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Regression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&amp;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Prediction; </a:t>
            </a:r>
          </a:p>
          <a:p>
            <a:pPr marL="457200" lvl="1" indent="0" algn="just">
              <a:buNone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•	Regression Equations, </a:t>
            </a:r>
          </a:p>
          <a:p>
            <a:pPr marL="457200" lvl="1" indent="0" algn="just">
              <a:buNone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•	Correlation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&amp; Prediction,</a:t>
            </a:r>
          </a:p>
          <a:p>
            <a:pPr marL="457200" lvl="1" indent="0" algn="just">
              <a:buNone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•	Regression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&amp; the Sum Square. </a:t>
            </a:r>
          </a:p>
          <a:p>
            <a:pPr marL="0" lvl="1" indent="0" algn="ctr">
              <a:buFont typeface="Arial" panose="020B0604020202020204" pitchFamily="34" charset="0"/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SPSS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Practice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buNone/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457200" lvl="1" indent="0" algn="ctr"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* Home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Sweet Home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*</a:t>
            </a:r>
          </a:p>
          <a:p>
            <a:pPr marL="457200" lvl="1" indent="0" algn="ctr">
              <a:buNone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457200" lvl="1" indent="0" algn="ctr"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All the best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ar-SA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7965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189" y="1728151"/>
            <a:ext cx="2940743" cy="36964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650" y="827363"/>
            <a:ext cx="3368855" cy="146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44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54</Words>
  <Application>Microsoft Office PowerPoint</Application>
  <PresentationFormat>Widescreen</PresentationFormat>
  <Paragraphs>44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Traditional Arabic</vt:lpstr>
      <vt:lpstr>Office Theme</vt:lpstr>
      <vt:lpstr>مقدمة في الإحصاء الحيوي مع تطبيقات برنامج الحزم الإحصائية SPSS</vt:lpstr>
      <vt:lpstr>Introduction to Biostatistics with SPSS Application</vt:lpstr>
      <vt:lpstr>Day 1 </vt:lpstr>
      <vt:lpstr>Day 2 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OSamarkandi</dc:creator>
  <cp:lastModifiedBy>Dr. OSamarkandi</cp:lastModifiedBy>
  <cp:revision>32</cp:revision>
  <dcterms:created xsi:type="dcterms:W3CDTF">2017-03-15T21:22:10Z</dcterms:created>
  <dcterms:modified xsi:type="dcterms:W3CDTF">2017-03-31T22:59:07Z</dcterms:modified>
</cp:coreProperties>
</file>