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sldIdLst>
    <p:sldId id="256" r:id="rId2"/>
    <p:sldId id="257" r:id="rId3"/>
    <p:sldId id="258" r:id="rId4"/>
    <p:sldId id="259" r:id="rId5"/>
    <p:sldId id="260" r:id="rId6"/>
    <p:sldId id="265" r:id="rId7"/>
    <p:sldId id="266" r:id="rId8"/>
    <p:sldId id="267" r:id="rId9"/>
    <p:sldId id="268" r:id="rId10"/>
    <p:sldId id="269" r:id="rId11"/>
    <p:sldId id="270" r:id="rId12"/>
    <p:sldId id="271" r:id="rId13"/>
    <p:sldId id="272" r:id="rId14"/>
    <p:sldId id="273" r:id="rId15"/>
    <p:sldId id="274"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90" r:id="rId30"/>
    <p:sldId id="292" r:id="rId31"/>
    <p:sldId id="293" r:id="rId32"/>
    <p:sldId id="294" r:id="rId33"/>
    <p:sldId id="295" r:id="rId34"/>
    <p:sldId id="296" r:id="rId35"/>
    <p:sldId id="297" r:id="rId36"/>
    <p:sldId id="298" r:id="rId37"/>
    <p:sldId id="299" r:id="rId38"/>
    <p:sldId id="300" r:id="rId39"/>
    <p:sldId id="301" r:id="rId40"/>
    <p:sldId id="302" r:id="rId41"/>
    <p:sldId id="303" r:id="rId42"/>
    <p:sldId id="304" r:id="rId43"/>
    <p:sldId id="305"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2" autoAdjust="0"/>
    <p:restoredTop sz="90144" autoAdjust="0"/>
  </p:normalViewPr>
  <p:slideViewPr>
    <p:cSldViewPr>
      <p:cViewPr varScale="1">
        <p:scale>
          <a:sx n="81" d="100"/>
          <a:sy n="81" d="100"/>
        </p:scale>
        <p:origin x="-90" y="-7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688DB1-19B5-4157-B517-1D8C681B70D9}" type="doc">
      <dgm:prSet loTypeId="urn:microsoft.com/office/officeart/2005/8/layout/hierarchy4" loCatId="list" qsTypeId="urn:microsoft.com/office/officeart/2005/8/quickstyle/simple1" qsCatId="simple" csTypeId="urn:microsoft.com/office/officeart/2005/8/colors/accent4_1" csCatId="accent4" phldr="1"/>
      <dgm:spPr/>
      <dgm:t>
        <a:bodyPr/>
        <a:lstStyle/>
        <a:p>
          <a:pPr rtl="1"/>
          <a:endParaRPr lang="ar-SA"/>
        </a:p>
      </dgm:t>
    </dgm:pt>
    <dgm:pt modelId="{8E0B39AF-1405-4FAC-9AF9-CAAA2E5B3347}">
      <dgm:prSet phldrT="[Text]"/>
      <dgm:spPr/>
      <dgm:t>
        <a:bodyPr/>
        <a:lstStyle/>
        <a:p>
          <a:pPr rtl="0"/>
          <a:r>
            <a:rPr lang="en-US" dirty="0" smtClean="0"/>
            <a:t>Forecasting Methods</a:t>
          </a:r>
          <a:endParaRPr lang="ar-SA" dirty="0"/>
        </a:p>
      </dgm:t>
    </dgm:pt>
    <dgm:pt modelId="{D8E7A179-0CFC-453D-9FC5-8AC7A1A4DFB1}" type="parTrans" cxnId="{CDF3F24B-3C91-4B76-9269-6BBD62951D8F}">
      <dgm:prSet/>
      <dgm:spPr/>
      <dgm:t>
        <a:bodyPr/>
        <a:lstStyle/>
        <a:p>
          <a:pPr rtl="1"/>
          <a:endParaRPr lang="ar-SA"/>
        </a:p>
      </dgm:t>
    </dgm:pt>
    <dgm:pt modelId="{E6706890-70DF-4E5F-84EE-D779F97BFF45}" type="sibTrans" cxnId="{CDF3F24B-3C91-4B76-9269-6BBD62951D8F}">
      <dgm:prSet/>
      <dgm:spPr/>
      <dgm:t>
        <a:bodyPr/>
        <a:lstStyle/>
        <a:p>
          <a:pPr rtl="1"/>
          <a:endParaRPr lang="ar-SA"/>
        </a:p>
      </dgm:t>
    </dgm:pt>
    <dgm:pt modelId="{643CCB60-891C-4AA9-814D-30369B0DC1B9}">
      <dgm:prSet phldrT="[Text]" custT="1"/>
      <dgm:spPr/>
      <dgm:t>
        <a:bodyPr/>
        <a:lstStyle/>
        <a:p>
          <a:pPr rtl="1"/>
          <a:r>
            <a:rPr lang="en-US" altLang="ar-SA" sz="3200" b="0" dirty="0" smtClean="0"/>
            <a:t>Qualitative</a:t>
          </a:r>
        </a:p>
        <a:p>
          <a:pPr rtl="0"/>
          <a:r>
            <a:rPr lang="en-US" altLang="ar-SA" sz="1800" dirty="0" smtClean="0"/>
            <a:t>Based</a:t>
          </a:r>
          <a:r>
            <a:rPr lang="en-US" altLang="ar-SA" sz="1800" b="0" dirty="0" smtClean="0"/>
            <a:t> </a:t>
          </a:r>
          <a:r>
            <a:rPr lang="en-US" altLang="ar-SA" sz="1800" dirty="0" smtClean="0"/>
            <a:t>on subjective opinions from one or more experts</a:t>
          </a:r>
          <a:endParaRPr lang="ar-SA" sz="1800" dirty="0"/>
        </a:p>
      </dgm:t>
    </dgm:pt>
    <dgm:pt modelId="{17776BE6-3A70-4936-A282-1B5BBAF4FBA5}" type="parTrans" cxnId="{6560DAAD-1241-4C8C-8BB5-E81AEE03016E}">
      <dgm:prSet/>
      <dgm:spPr/>
      <dgm:t>
        <a:bodyPr/>
        <a:lstStyle/>
        <a:p>
          <a:pPr rtl="1"/>
          <a:endParaRPr lang="ar-SA"/>
        </a:p>
      </dgm:t>
    </dgm:pt>
    <dgm:pt modelId="{29C6D050-BA59-48E2-845E-C0EE592503D0}" type="sibTrans" cxnId="{6560DAAD-1241-4C8C-8BB5-E81AEE03016E}">
      <dgm:prSet/>
      <dgm:spPr/>
      <dgm:t>
        <a:bodyPr/>
        <a:lstStyle/>
        <a:p>
          <a:pPr rtl="1"/>
          <a:endParaRPr lang="ar-SA"/>
        </a:p>
      </dgm:t>
    </dgm:pt>
    <dgm:pt modelId="{4980BB7F-8323-41BC-AC25-68748256B663}">
      <dgm:prSet phldrT="[Text]" custT="1"/>
      <dgm:spPr/>
      <dgm:t>
        <a:bodyPr/>
        <a:lstStyle/>
        <a:p>
          <a:pPr rtl="1"/>
          <a:r>
            <a:rPr lang="en-US" altLang="ar-SA" sz="3200" dirty="0" smtClean="0"/>
            <a:t>Quantitative</a:t>
          </a:r>
        </a:p>
        <a:p>
          <a:pPr rtl="0"/>
          <a:r>
            <a:rPr lang="en-US" altLang="ar-SA" sz="1800" dirty="0" smtClean="0"/>
            <a:t>Based on data and analytical techniques </a:t>
          </a:r>
          <a:endParaRPr lang="ar-SA" sz="1800" dirty="0"/>
        </a:p>
      </dgm:t>
    </dgm:pt>
    <dgm:pt modelId="{32A1CACD-CFE5-4242-A5FA-638BFAC8B82D}" type="parTrans" cxnId="{A7B1D4C8-49D1-4618-98FF-8C9B2BEED6A9}">
      <dgm:prSet/>
      <dgm:spPr/>
      <dgm:t>
        <a:bodyPr/>
        <a:lstStyle/>
        <a:p>
          <a:pPr rtl="1"/>
          <a:endParaRPr lang="ar-SA"/>
        </a:p>
      </dgm:t>
    </dgm:pt>
    <dgm:pt modelId="{661D815F-C1C3-47A0-A5D0-8059EBE0B788}" type="sibTrans" cxnId="{A7B1D4C8-49D1-4618-98FF-8C9B2BEED6A9}">
      <dgm:prSet/>
      <dgm:spPr/>
      <dgm:t>
        <a:bodyPr/>
        <a:lstStyle/>
        <a:p>
          <a:pPr rtl="1"/>
          <a:endParaRPr lang="ar-SA"/>
        </a:p>
      </dgm:t>
    </dgm:pt>
    <dgm:pt modelId="{CF573FEB-77E0-4832-AF6C-C26C0957032B}" type="pres">
      <dgm:prSet presAssocID="{75688DB1-19B5-4157-B517-1D8C681B70D9}" presName="Name0" presStyleCnt="0">
        <dgm:presLayoutVars>
          <dgm:chPref val="1"/>
          <dgm:dir/>
          <dgm:animOne val="branch"/>
          <dgm:animLvl val="lvl"/>
          <dgm:resizeHandles/>
        </dgm:presLayoutVars>
      </dgm:prSet>
      <dgm:spPr/>
      <dgm:t>
        <a:bodyPr/>
        <a:lstStyle/>
        <a:p>
          <a:pPr rtl="1"/>
          <a:endParaRPr lang="ar-SA"/>
        </a:p>
      </dgm:t>
    </dgm:pt>
    <dgm:pt modelId="{74E527F5-E71C-45FD-BCBD-A6BA6A8558BF}" type="pres">
      <dgm:prSet presAssocID="{8E0B39AF-1405-4FAC-9AF9-CAAA2E5B3347}" presName="vertOne" presStyleCnt="0"/>
      <dgm:spPr/>
    </dgm:pt>
    <dgm:pt modelId="{3D09BC15-4E31-4144-BEFE-EF7DEF8E8240}" type="pres">
      <dgm:prSet presAssocID="{8E0B39AF-1405-4FAC-9AF9-CAAA2E5B3347}" presName="txOne" presStyleLbl="node0" presStyleIdx="0" presStyleCnt="1">
        <dgm:presLayoutVars>
          <dgm:chPref val="3"/>
        </dgm:presLayoutVars>
      </dgm:prSet>
      <dgm:spPr/>
      <dgm:t>
        <a:bodyPr/>
        <a:lstStyle/>
        <a:p>
          <a:pPr rtl="1"/>
          <a:endParaRPr lang="ar-SA"/>
        </a:p>
      </dgm:t>
    </dgm:pt>
    <dgm:pt modelId="{F947EA67-E85B-4149-B97F-903DAE0E92A4}" type="pres">
      <dgm:prSet presAssocID="{8E0B39AF-1405-4FAC-9AF9-CAAA2E5B3347}" presName="parTransOne" presStyleCnt="0"/>
      <dgm:spPr/>
    </dgm:pt>
    <dgm:pt modelId="{E732C622-F37E-4F7F-B737-393BF01596D1}" type="pres">
      <dgm:prSet presAssocID="{8E0B39AF-1405-4FAC-9AF9-CAAA2E5B3347}" presName="horzOne" presStyleCnt="0"/>
      <dgm:spPr/>
    </dgm:pt>
    <dgm:pt modelId="{A99018D5-A760-4A69-9943-8D61492BFCAA}" type="pres">
      <dgm:prSet presAssocID="{643CCB60-891C-4AA9-814D-30369B0DC1B9}" presName="vertTwo" presStyleCnt="0"/>
      <dgm:spPr/>
    </dgm:pt>
    <dgm:pt modelId="{2B7340FC-1CE1-4167-B491-1351969F7862}" type="pres">
      <dgm:prSet presAssocID="{643CCB60-891C-4AA9-814D-30369B0DC1B9}" presName="txTwo" presStyleLbl="node2" presStyleIdx="0" presStyleCnt="2">
        <dgm:presLayoutVars>
          <dgm:chPref val="3"/>
        </dgm:presLayoutVars>
      </dgm:prSet>
      <dgm:spPr/>
      <dgm:t>
        <a:bodyPr/>
        <a:lstStyle/>
        <a:p>
          <a:pPr rtl="1"/>
          <a:endParaRPr lang="ar-SA"/>
        </a:p>
      </dgm:t>
    </dgm:pt>
    <dgm:pt modelId="{21DDC439-26B8-4E73-92DE-6F21664C2B61}" type="pres">
      <dgm:prSet presAssocID="{643CCB60-891C-4AA9-814D-30369B0DC1B9}" presName="horzTwo" presStyleCnt="0"/>
      <dgm:spPr/>
    </dgm:pt>
    <dgm:pt modelId="{66708844-7664-4898-AE9F-D47348AE8CB5}" type="pres">
      <dgm:prSet presAssocID="{29C6D050-BA59-48E2-845E-C0EE592503D0}" presName="sibSpaceTwo" presStyleCnt="0"/>
      <dgm:spPr/>
    </dgm:pt>
    <dgm:pt modelId="{FFA6E71E-340C-4D24-BB5F-E5C92B5FFEBE}" type="pres">
      <dgm:prSet presAssocID="{4980BB7F-8323-41BC-AC25-68748256B663}" presName="vertTwo" presStyleCnt="0"/>
      <dgm:spPr/>
    </dgm:pt>
    <dgm:pt modelId="{E9814109-F78F-4EA3-B2F4-62D95DFF6462}" type="pres">
      <dgm:prSet presAssocID="{4980BB7F-8323-41BC-AC25-68748256B663}" presName="txTwo" presStyleLbl="node2" presStyleIdx="1" presStyleCnt="2">
        <dgm:presLayoutVars>
          <dgm:chPref val="3"/>
        </dgm:presLayoutVars>
      </dgm:prSet>
      <dgm:spPr/>
      <dgm:t>
        <a:bodyPr/>
        <a:lstStyle/>
        <a:p>
          <a:pPr rtl="1"/>
          <a:endParaRPr lang="ar-SA"/>
        </a:p>
      </dgm:t>
    </dgm:pt>
    <dgm:pt modelId="{848618B5-5995-4DAF-9E7B-DD8C14B84071}" type="pres">
      <dgm:prSet presAssocID="{4980BB7F-8323-41BC-AC25-68748256B663}" presName="horzTwo" presStyleCnt="0"/>
      <dgm:spPr/>
    </dgm:pt>
  </dgm:ptLst>
  <dgm:cxnLst>
    <dgm:cxn modelId="{6560DAAD-1241-4C8C-8BB5-E81AEE03016E}" srcId="{8E0B39AF-1405-4FAC-9AF9-CAAA2E5B3347}" destId="{643CCB60-891C-4AA9-814D-30369B0DC1B9}" srcOrd="0" destOrd="0" parTransId="{17776BE6-3A70-4936-A282-1B5BBAF4FBA5}" sibTransId="{29C6D050-BA59-48E2-845E-C0EE592503D0}"/>
    <dgm:cxn modelId="{A7B1D4C8-49D1-4618-98FF-8C9B2BEED6A9}" srcId="{8E0B39AF-1405-4FAC-9AF9-CAAA2E5B3347}" destId="{4980BB7F-8323-41BC-AC25-68748256B663}" srcOrd="1" destOrd="0" parTransId="{32A1CACD-CFE5-4242-A5FA-638BFAC8B82D}" sibTransId="{661D815F-C1C3-47A0-A5D0-8059EBE0B788}"/>
    <dgm:cxn modelId="{4B6D93D5-8E87-4A9D-996A-42CF7BEC8428}" type="presOf" srcId="{4980BB7F-8323-41BC-AC25-68748256B663}" destId="{E9814109-F78F-4EA3-B2F4-62D95DFF6462}" srcOrd="0" destOrd="0" presId="urn:microsoft.com/office/officeart/2005/8/layout/hierarchy4"/>
    <dgm:cxn modelId="{A1C28D7E-279F-4548-9D35-0B9545438187}" type="presOf" srcId="{643CCB60-891C-4AA9-814D-30369B0DC1B9}" destId="{2B7340FC-1CE1-4167-B491-1351969F7862}" srcOrd="0" destOrd="0" presId="urn:microsoft.com/office/officeart/2005/8/layout/hierarchy4"/>
    <dgm:cxn modelId="{4D3FA574-3E0F-4256-8DFB-930AC1B92390}" type="presOf" srcId="{75688DB1-19B5-4157-B517-1D8C681B70D9}" destId="{CF573FEB-77E0-4832-AF6C-C26C0957032B}" srcOrd="0" destOrd="0" presId="urn:microsoft.com/office/officeart/2005/8/layout/hierarchy4"/>
    <dgm:cxn modelId="{CDF3F24B-3C91-4B76-9269-6BBD62951D8F}" srcId="{75688DB1-19B5-4157-B517-1D8C681B70D9}" destId="{8E0B39AF-1405-4FAC-9AF9-CAAA2E5B3347}" srcOrd="0" destOrd="0" parTransId="{D8E7A179-0CFC-453D-9FC5-8AC7A1A4DFB1}" sibTransId="{E6706890-70DF-4E5F-84EE-D779F97BFF45}"/>
    <dgm:cxn modelId="{53612C3E-CBBA-474D-A444-254472B834A1}" type="presOf" srcId="{8E0B39AF-1405-4FAC-9AF9-CAAA2E5B3347}" destId="{3D09BC15-4E31-4144-BEFE-EF7DEF8E8240}" srcOrd="0" destOrd="0" presId="urn:microsoft.com/office/officeart/2005/8/layout/hierarchy4"/>
    <dgm:cxn modelId="{4592A480-CFE2-40EC-82BE-A2CB5D57B633}" type="presParOf" srcId="{CF573FEB-77E0-4832-AF6C-C26C0957032B}" destId="{74E527F5-E71C-45FD-BCBD-A6BA6A8558BF}" srcOrd="0" destOrd="0" presId="urn:microsoft.com/office/officeart/2005/8/layout/hierarchy4"/>
    <dgm:cxn modelId="{9B32278A-7352-48CD-BB9A-05FCFC26B372}" type="presParOf" srcId="{74E527F5-E71C-45FD-BCBD-A6BA6A8558BF}" destId="{3D09BC15-4E31-4144-BEFE-EF7DEF8E8240}" srcOrd="0" destOrd="0" presId="urn:microsoft.com/office/officeart/2005/8/layout/hierarchy4"/>
    <dgm:cxn modelId="{C7A522BE-37AB-43F2-9042-782B2329B550}" type="presParOf" srcId="{74E527F5-E71C-45FD-BCBD-A6BA6A8558BF}" destId="{F947EA67-E85B-4149-B97F-903DAE0E92A4}" srcOrd="1" destOrd="0" presId="urn:microsoft.com/office/officeart/2005/8/layout/hierarchy4"/>
    <dgm:cxn modelId="{AA32925D-8007-4707-915A-E1077555A674}" type="presParOf" srcId="{74E527F5-E71C-45FD-BCBD-A6BA6A8558BF}" destId="{E732C622-F37E-4F7F-B737-393BF01596D1}" srcOrd="2" destOrd="0" presId="urn:microsoft.com/office/officeart/2005/8/layout/hierarchy4"/>
    <dgm:cxn modelId="{5B677A64-EE0F-4520-B2CD-035BA0BA56E2}" type="presParOf" srcId="{E732C622-F37E-4F7F-B737-393BF01596D1}" destId="{A99018D5-A760-4A69-9943-8D61492BFCAA}" srcOrd="0" destOrd="0" presId="urn:microsoft.com/office/officeart/2005/8/layout/hierarchy4"/>
    <dgm:cxn modelId="{D2DD6FB9-ACD7-4F31-B404-D0E0D7C6B611}" type="presParOf" srcId="{A99018D5-A760-4A69-9943-8D61492BFCAA}" destId="{2B7340FC-1CE1-4167-B491-1351969F7862}" srcOrd="0" destOrd="0" presId="urn:microsoft.com/office/officeart/2005/8/layout/hierarchy4"/>
    <dgm:cxn modelId="{8EA05E45-6B6C-4458-81DB-A5926454EF48}" type="presParOf" srcId="{A99018D5-A760-4A69-9943-8D61492BFCAA}" destId="{21DDC439-26B8-4E73-92DE-6F21664C2B61}" srcOrd="1" destOrd="0" presId="urn:microsoft.com/office/officeart/2005/8/layout/hierarchy4"/>
    <dgm:cxn modelId="{4D2B24E0-9155-45DC-B1E7-5C7407686B18}" type="presParOf" srcId="{E732C622-F37E-4F7F-B737-393BF01596D1}" destId="{66708844-7664-4898-AE9F-D47348AE8CB5}" srcOrd="1" destOrd="0" presId="urn:microsoft.com/office/officeart/2005/8/layout/hierarchy4"/>
    <dgm:cxn modelId="{188F9623-7A9D-48EA-AD63-40E1327A3D82}" type="presParOf" srcId="{E732C622-F37E-4F7F-B737-393BF01596D1}" destId="{FFA6E71E-340C-4D24-BB5F-E5C92B5FFEBE}" srcOrd="2" destOrd="0" presId="urn:microsoft.com/office/officeart/2005/8/layout/hierarchy4"/>
    <dgm:cxn modelId="{827302DB-91EF-47A8-BD73-DDDCEEE9622D}" type="presParOf" srcId="{FFA6E71E-340C-4D24-BB5F-E5C92B5FFEBE}" destId="{E9814109-F78F-4EA3-B2F4-62D95DFF6462}" srcOrd="0" destOrd="0" presId="urn:microsoft.com/office/officeart/2005/8/layout/hierarchy4"/>
    <dgm:cxn modelId="{0872E811-5F4E-47D6-B78D-8E8AD70E4608}" type="presParOf" srcId="{FFA6E71E-340C-4D24-BB5F-E5C92B5FFEBE}" destId="{848618B5-5995-4DAF-9E7B-DD8C14B84071}"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C7784DC-4285-4485-A5DA-2D9D01A9FE40}" type="doc">
      <dgm:prSet loTypeId="urn:microsoft.com/office/officeart/2005/8/layout/hierarchy4" loCatId="list" qsTypeId="urn:microsoft.com/office/officeart/2005/8/quickstyle/simple1" qsCatId="simple" csTypeId="urn:microsoft.com/office/officeart/2005/8/colors/accent4_1" csCatId="accent4" phldr="1"/>
      <dgm:spPr/>
      <dgm:t>
        <a:bodyPr/>
        <a:lstStyle/>
        <a:p>
          <a:pPr rtl="1"/>
          <a:endParaRPr lang="ar-SA"/>
        </a:p>
      </dgm:t>
    </dgm:pt>
    <dgm:pt modelId="{1D0FA65A-89C4-4C46-97F2-0FBEA921708C}">
      <dgm:prSet phldrT="[Text]" custT="1"/>
      <dgm:spPr/>
      <dgm:t>
        <a:bodyPr/>
        <a:lstStyle/>
        <a:p>
          <a:pPr rtl="0"/>
          <a:r>
            <a:rPr lang="en-US" altLang="ar-SA" sz="3600" b="0" dirty="0" smtClean="0"/>
            <a:t>Qualitative Forecasting Methods</a:t>
          </a:r>
        </a:p>
      </dgm:t>
    </dgm:pt>
    <dgm:pt modelId="{1F37A2B6-9A5D-43A8-84FB-448126EB9BBD}" type="parTrans" cxnId="{E3C433CA-3A2A-44C4-A787-1723166EA72B}">
      <dgm:prSet/>
      <dgm:spPr/>
      <dgm:t>
        <a:bodyPr/>
        <a:lstStyle/>
        <a:p>
          <a:pPr rtl="0"/>
          <a:endParaRPr lang="ar-SA"/>
        </a:p>
      </dgm:t>
    </dgm:pt>
    <dgm:pt modelId="{1769D956-ECF9-4AEE-8728-C6F65CD54550}" type="sibTrans" cxnId="{E3C433CA-3A2A-44C4-A787-1723166EA72B}">
      <dgm:prSet/>
      <dgm:spPr/>
      <dgm:t>
        <a:bodyPr/>
        <a:lstStyle/>
        <a:p>
          <a:pPr rtl="0"/>
          <a:endParaRPr lang="ar-SA"/>
        </a:p>
      </dgm:t>
    </dgm:pt>
    <dgm:pt modelId="{9A0EC4B2-898F-42D4-A753-57B3D74F8CDF}">
      <dgm:prSet phldrT="[Text]" custT="1"/>
      <dgm:spPr/>
      <dgm:t>
        <a:bodyPr/>
        <a:lstStyle/>
        <a:p>
          <a:pPr rtl="0"/>
          <a:r>
            <a:rPr lang="en-US" sz="2800" b="0" dirty="0" smtClean="0"/>
            <a:t>Judgment Methods </a:t>
          </a:r>
          <a:endParaRPr lang="ar-SA" sz="2800" b="0" dirty="0"/>
        </a:p>
      </dgm:t>
    </dgm:pt>
    <dgm:pt modelId="{5FB5036A-D9BE-4F38-985A-97A2221D224B}" type="parTrans" cxnId="{A6447000-B4DC-42EA-BAF7-8BC6D575D032}">
      <dgm:prSet/>
      <dgm:spPr/>
      <dgm:t>
        <a:bodyPr/>
        <a:lstStyle/>
        <a:p>
          <a:pPr rtl="0"/>
          <a:endParaRPr lang="ar-SA"/>
        </a:p>
      </dgm:t>
    </dgm:pt>
    <dgm:pt modelId="{DB348043-4089-4FAE-BA86-FF79B675FBEC}" type="sibTrans" cxnId="{A6447000-B4DC-42EA-BAF7-8BC6D575D032}">
      <dgm:prSet/>
      <dgm:spPr/>
      <dgm:t>
        <a:bodyPr/>
        <a:lstStyle/>
        <a:p>
          <a:pPr rtl="0"/>
          <a:endParaRPr lang="ar-SA"/>
        </a:p>
      </dgm:t>
    </dgm:pt>
    <dgm:pt modelId="{36C7EFC1-FD58-4145-BDEF-D345A8EAD461}">
      <dgm:prSet phldrT="[Text]" custT="1"/>
      <dgm:spPr/>
      <dgm:t>
        <a:bodyPr/>
        <a:lstStyle/>
        <a:p>
          <a:pPr rtl="0"/>
          <a:r>
            <a:rPr lang="en-US" sz="1400" b="0" dirty="0" smtClean="0"/>
            <a:t>Sales force composite</a:t>
          </a:r>
          <a:endParaRPr lang="ar-SA" sz="1400" b="0" dirty="0"/>
        </a:p>
      </dgm:t>
    </dgm:pt>
    <dgm:pt modelId="{F6B33158-B807-44ED-BB72-C4809F3FF144}" type="parTrans" cxnId="{00DCFACB-66AF-4CC1-A52D-291FBA0366C5}">
      <dgm:prSet/>
      <dgm:spPr/>
      <dgm:t>
        <a:bodyPr/>
        <a:lstStyle/>
        <a:p>
          <a:pPr rtl="0"/>
          <a:endParaRPr lang="ar-SA"/>
        </a:p>
      </dgm:t>
    </dgm:pt>
    <dgm:pt modelId="{FF31E387-D8AD-4649-937B-F8ABB8F3E71E}" type="sibTrans" cxnId="{00DCFACB-66AF-4CC1-A52D-291FBA0366C5}">
      <dgm:prSet/>
      <dgm:spPr/>
      <dgm:t>
        <a:bodyPr/>
        <a:lstStyle/>
        <a:p>
          <a:pPr rtl="0"/>
          <a:endParaRPr lang="ar-SA"/>
        </a:p>
      </dgm:t>
    </dgm:pt>
    <dgm:pt modelId="{5FF7BE19-94C9-4B62-B7F9-D264D64C3061}">
      <dgm:prSet phldrT="[Text]"/>
      <dgm:spPr/>
      <dgm:t>
        <a:bodyPr/>
        <a:lstStyle/>
        <a:p>
          <a:pPr rtl="0"/>
          <a:r>
            <a:rPr lang="en-US" altLang="ar-SA" dirty="0" smtClean="0"/>
            <a:t>Executive </a:t>
          </a:r>
        </a:p>
        <a:p>
          <a:pPr rtl="0"/>
          <a:r>
            <a:rPr lang="en-US" altLang="ar-SA" dirty="0" err="1" smtClean="0"/>
            <a:t>Judgement</a:t>
          </a:r>
          <a:endParaRPr lang="ar-SA" dirty="0"/>
        </a:p>
      </dgm:t>
    </dgm:pt>
    <dgm:pt modelId="{36163FA3-C5ED-4398-BB23-CD4828857D83}" type="parTrans" cxnId="{A01B6BFD-E61A-4B20-9783-CD055E5E6C52}">
      <dgm:prSet/>
      <dgm:spPr/>
      <dgm:t>
        <a:bodyPr/>
        <a:lstStyle/>
        <a:p>
          <a:pPr rtl="0"/>
          <a:endParaRPr lang="ar-SA"/>
        </a:p>
      </dgm:t>
    </dgm:pt>
    <dgm:pt modelId="{FE166A03-F0E1-4764-A680-58EC215915FF}" type="sibTrans" cxnId="{A01B6BFD-E61A-4B20-9783-CD055E5E6C52}">
      <dgm:prSet/>
      <dgm:spPr/>
      <dgm:t>
        <a:bodyPr/>
        <a:lstStyle/>
        <a:p>
          <a:pPr rtl="0"/>
          <a:endParaRPr lang="ar-SA"/>
        </a:p>
      </dgm:t>
    </dgm:pt>
    <dgm:pt modelId="{F0E60BB5-ED1C-492E-9079-FB669DDC02D3}">
      <dgm:prSet phldrT="[Text]" custT="1"/>
      <dgm:spPr/>
      <dgm:t>
        <a:bodyPr/>
        <a:lstStyle/>
        <a:p>
          <a:pPr rtl="0"/>
          <a:r>
            <a:rPr lang="en-US" sz="2800" b="0" dirty="0" smtClean="0"/>
            <a:t>Counting Methods</a:t>
          </a:r>
          <a:endParaRPr lang="ar-SA" sz="2800" b="0" dirty="0"/>
        </a:p>
      </dgm:t>
    </dgm:pt>
    <dgm:pt modelId="{DFB99B86-C66C-4841-A35A-CEBAEADB2707}" type="parTrans" cxnId="{6E00A291-03E1-4466-822F-3E4A33FEACC0}">
      <dgm:prSet/>
      <dgm:spPr/>
      <dgm:t>
        <a:bodyPr/>
        <a:lstStyle/>
        <a:p>
          <a:pPr rtl="0"/>
          <a:endParaRPr lang="ar-SA"/>
        </a:p>
      </dgm:t>
    </dgm:pt>
    <dgm:pt modelId="{57BCA078-0195-406C-A1E6-40500024442F}" type="sibTrans" cxnId="{6E00A291-03E1-4466-822F-3E4A33FEACC0}">
      <dgm:prSet/>
      <dgm:spPr/>
      <dgm:t>
        <a:bodyPr/>
        <a:lstStyle/>
        <a:p>
          <a:pPr rtl="0"/>
          <a:endParaRPr lang="ar-SA"/>
        </a:p>
      </dgm:t>
    </dgm:pt>
    <dgm:pt modelId="{DD43BF0B-AB5C-40EA-9312-9770F15E1411}">
      <dgm:prSet phldrT="[Text]"/>
      <dgm:spPr/>
      <dgm:t>
        <a:bodyPr/>
        <a:lstStyle/>
        <a:p>
          <a:pPr rtl="1"/>
          <a:r>
            <a:rPr lang="en-US" dirty="0" smtClean="0"/>
            <a:t>Market testing </a:t>
          </a:r>
          <a:endParaRPr lang="ar-SA" dirty="0"/>
        </a:p>
      </dgm:t>
    </dgm:pt>
    <dgm:pt modelId="{DE8980B1-E0EF-43AA-BF20-BB02422A56A0}" type="parTrans" cxnId="{250EE107-D9E8-4EC6-9F14-1B1A8E7940D0}">
      <dgm:prSet/>
      <dgm:spPr/>
      <dgm:t>
        <a:bodyPr/>
        <a:lstStyle/>
        <a:p>
          <a:pPr rtl="0"/>
          <a:endParaRPr lang="ar-SA"/>
        </a:p>
      </dgm:t>
    </dgm:pt>
    <dgm:pt modelId="{C8104712-7D76-4FE9-BEF1-D2A62CE4DFBA}" type="sibTrans" cxnId="{250EE107-D9E8-4EC6-9F14-1B1A8E7940D0}">
      <dgm:prSet/>
      <dgm:spPr/>
      <dgm:t>
        <a:bodyPr/>
        <a:lstStyle/>
        <a:p>
          <a:pPr rtl="0"/>
          <a:endParaRPr lang="ar-SA"/>
        </a:p>
      </dgm:t>
    </dgm:pt>
    <dgm:pt modelId="{647B8999-52DF-4165-89DF-130BA34E9117}">
      <dgm:prSet/>
      <dgm:spPr/>
      <dgm:t>
        <a:bodyPr/>
        <a:lstStyle/>
        <a:p>
          <a:pPr rtl="1"/>
          <a:r>
            <a:rPr lang="en-US" altLang="ar-SA" dirty="0" smtClean="0"/>
            <a:t>Delphi</a:t>
          </a:r>
        </a:p>
        <a:p>
          <a:pPr rtl="1"/>
          <a:r>
            <a:rPr lang="en-US" altLang="ar-SA" dirty="0" smtClean="0"/>
            <a:t>Method</a:t>
          </a:r>
          <a:endParaRPr lang="en-US" altLang="ar-SA" dirty="0"/>
        </a:p>
      </dgm:t>
    </dgm:pt>
    <dgm:pt modelId="{F83E6787-6CB2-4051-9E81-2F2A2B1B31A6}" type="parTrans" cxnId="{88B11137-5805-4F70-A9A1-EDF9B8829A53}">
      <dgm:prSet/>
      <dgm:spPr/>
      <dgm:t>
        <a:bodyPr/>
        <a:lstStyle/>
        <a:p>
          <a:pPr rtl="1"/>
          <a:endParaRPr lang="ar-SA"/>
        </a:p>
      </dgm:t>
    </dgm:pt>
    <dgm:pt modelId="{3D7A40A0-3CC3-4A7F-9FE6-C374C7A8A1C6}" type="sibTrans" cxnId="{88B11137-5805-4F70-A9A1-EDF9B8829A53}">
      <dgm:prSet/>
      <dgm:spPr/>
      <dgm:t>
        <a:bodyPr/>
        <a:lstStyle/>
        <a:p>
          <a:pPr rtl="1"/>
          <a:endParaRPr lang="ar-SA"/>
        </a:p>
      </dgm:t>
    </dgm:pt>
    <dgm:pt modelId="{29991326-56A2-424D-AE71-ED0F6793A9EB}">
      <dgm:prSet phldrT="[Text]"/>
      <dgm:spPr/>
      <dgm:t>
        <a:bodyPr/>
        <a:lstStyle/>
        <a:p>
          <a:pPr rtl="0"/>
          <a:r>
            <a:rPr lang="en-US" dirty="0" smtClean="0"/>
            <a:t>Consumer market survey</a:t>
          </a:r>
          <a:endParaRPr lang="ar-SA" dirty="0"/>
        </a:p>
      </dgm:t>
    </dgm:pt>
    <dgm:pt modelId="{F148F1A5-1469-480F-B08E-6D66BD2B6D52}" type="parTrans" cxnId="{66BA075F-F7BD-43DF-A5EB-C651DD5764DA}">
      <dgm:prSet/>
      <dgm:spPr/>
      <dgm:t>
        <a:bodyPr/>
        <a:lstStyle/>
        <a:p>
          <a:pPr rtl="1"/>
          <a:endParaRPr lang="ar-SA"/>
        </a:p>
      </dgm:t>
    </dgm:pt>
    <dgm:pt modelId="{D6A95EA0-4ABE-40A1-A1ED-DEF7C13B1C52}" type="sibTrans" cxnId="{66BA075F-F7BD-43DF-A5EB-C651DD5764DA}">
      <dgm:prSet/>
      <dgm:spPr/>
      <dgm:t>
        <a:bodyPr/>
        <a:lstStyle/>
        <a:p>
          <a:pPr rtl="1"/>
          <a:endParaRPr lang="ar-SA"/>
        </a:p>
      </dgm:t>
    </dgm:pt>
    <dgm:pt modelId="{53D2EA52-6776-4264-84D4-9252226012A3}">
      <dgm:prSet phldrT="[Text]"/>
      <dgm:spPr/>
      <dgm:t>
        <a:bodyPr/>
        <a:lstStyle/>
        <a:p>
          <a:pPr rtl="0"/>
          <a:r>
            <a:rPr lang="en-US" dirty="0" smtClean="0"/>
            <a:t>Industrial market survey</a:t>
          </a:r>
          <a:endParaRPr lang="ar-SA" dirty="0"/>
        </a:p>
      </dgm:t>
    </dgm:pt>
    <dgm:pt modelId="{DD0D7A34-2DE3-4EA1-8624-1A58D211B9A6}" type="parTrans" cxnId="{7079A5F3-4FB3-44FA-9D3E-54B9EF0287ED}">
      <dgm:prSet/>
      <dgm:spPr/>
      <dgm:t>
        <a:bodyPr/>
        <a:lstStyle/>
        <a:p>
          <a:pPr rtl="1"/>
          <a:endParaRPr lang="ar-SA"/>
        </a:p>
      </dgm:t>
    </dgm:pt>
    <dgm:pt modelId="{7F25D8D6-7D8C-4964-ACA8-0A49ECBD6B57}" type="sibTrans" cxnId="{7079A5F3-4FB3-44FA-9D3E-54B9EF0287ED}">
      <dgm:prSet/>
      <dgm:spPr/>
      <dgm:t>
        <a:bodyPr/>
        <a:lstStyle/>
        <a:p>
          <a:pPr rtl="1"/>
          <a:endParaRPr lang="ar-SA"/>
        </a:p>
      </dgm:t>
    </dgm:pt>
    <dgm:pt modelId="{47B24302-D273-444A-8D22-2F8D4501DD4D}" type="pres">
      <dgm:prSet presAssocID="{0C7784DC-4285-4485-A5DA-2D9D01A9FE40}" presName="Name0" presStyleCnt="0">
        <dgm:presLayoutVars>
          <dgm:chPref val="1"/>
          <dgm:dir/>
          <dgm:animOne val="branch"/>
          <dgm:animLvl val="lvl"/>
          <dgm:resizeHandles/>
        </dgm:presLayoutVars>
      </dgm:prSet>
      <dgm:spPr/>
      <dgm:t>
        <a:bodyPr/>
        <a:lstStyle/>
        <a:p>
          <a:pPr rtl="1"/>
          <a:endParaRPr lang="ar-SA"/>
        </a:p>
      </dgm:t>
    </dgm:pt>
    <dgm:pt modelId="{4C21585B-4AF8-4C2C-9C9E-989542D1FFAA}" type="pres">
      <dgm:prSet presAssocID="{1D0FA65A-89C4-4C46-97F2-0FBEA921708C}" presName="vertOne" presStyleCnt="0"/>
      <dgm:spPr/>
    </dgm:pt>
    <dgm:pt modelId="{27F1F251-86C3-48DD-9827-E17E5A2957FE}" type="pres">
      <dgm:prSet presAssocID="{1D0FA65A-89C4-4C46-97F2-0FBEA921708C}" presName="txOne" presStyleLbl="node0" presStyleIdx="0" presStyleCnt="1">
        <dgm:presLayoutVars>
          <dgm:chPref val="3"/>
        </dgm:presLayoutVars>
      </dgm:prSet>
      <dgm:spPr/>
      <dgm:t>
        <a:bodyPr/>
        <a:lstStyle/>
        <a:p>
          <a:pPr rtl="1"/>
          <a:endParaRPr lang="ar-SA"/>
        </a:p>
      </dgm:t>
    </dgm:pt>
    <dgm:pt modelId="{80EFF9C1-6C90-4DB9-9D93-C129DE1A039F}" type="pres">
      <dgm:prSet presAssocID="{1D0FA65A-89C4-4C46-97F2-0FBEA921708C}" presName="parTransOne" presStyleCnt="0"/>
      <dgm:spPr/>
    </dgm:pt>
    <dgm:pt modelId="{D809B57A-9C00-411F-94A7-F21D4BB58639}" type="pres">
      <dgm:prSet presAssocID="{1D0FA65A-89C4-4C46-97F2-0FBEA921708C}" presName="horzOne" presStyleCnt="0"/>
      <dgm:spPr/>
    </dgm:pt>
    <dgm:pt modelId="{60EBFB4D-FACD-4372-970B-A6660B24C599}" type="pres">
      <dgm:prSet presAssocID="{9A0EC4B2-898F-42D4-A753-57B3D74F8CDF}" presName="vertTwo" presStyleCnt="0"/>
      <dgm:spPr/>
    </dgm:pt>
    <dgm:pt modelId="{5689D227-FB99-471B-A343-96F2D001AA36}" type="pres">
      <dgm:prSet presAssocID="{9A0EC4B2-898F-42D4-A753-57B3D74F8CDF}" presName="txTwo" presStyleLbl="node2" presStyleIdx="0" presStyleCnt="2" custScaleY="68146">
        <dgm:presLayoutVars>
          <dgm:chPref val="3"/>
        </dgm:presLayoutVars>
      </dgm:prSet>
      <dgm:spPr/>
      <dgm:t>
        <a:bodyPr/>
        <a:lstStyle/>
        <a:p>
          <a:pPr rtl="1"/>
          <a:endParaRPr lang="ar-SA"/>
        </a:p>
      </dgm:t>
    </dgm:pt>
    <dgm:pt modelId="{58C31C18-E7B4-443F-B45A-9DB0872CC420}" type="pres">
      <dgm:prSet presAssocID="{9A0EC4B2-898F-42D4-A753-57B3D74F8CDF}" presName="parTransTwo" presStyleCnt="0"/>
      <dgm:spPr/>
    </dgm:pt>
    <dgm:pt modelId="{5AEDA5FD-AC5A-4C9D-82C9-AD61C56DEBCC}" type="pres">
      <dgm:prSet presAssocID="{9A0EC4B2-898F-42D4-A753-57B3D74F8CDF}" presName="horzTwo" presStyleCnt="0"/>
      <dgm:spPr/>
    </dgm:pt>
    <dgm:pt modelId="{3F8527F3-F425-4C3D-AA4F-9D1A8CF3C479}" type="pres">
      <dgm:prSet presAssocID="{36C7EFC1-FD58-4145-BDEF-D345A8EAD461}" presName="vertThree" presStyleCnt="0"/>
      <dgm:spPr/>
    </dgm:pt>
    <dgm:pt modelId="{90BF192F-F978-493C-B04A-4EA6F19FCD02}" type="pres">
      <dgm:prSet presAssocID="{36C7EFC1-FD58-4145-BDEF-D345A8EAD461}" presName="txThree" presStyleLbl="node3" presStyleIdx="0" presStyleCnt="6">
        <dgm:presLayoutVars>
          <dgm:chPref val="3"/>
        </dgm:presLayoutVars>
      </dgm:prSet>
      <dgm:spPr/>
      <dgm:t>
        <a:bodyPr/>
        <a:lstStyle/>
        <a:p>
          <a:pPr rtl="1"/>
          <a:endParaRPr lang="ar-SA"/>
        </a:p>
      </dgm:t>
    </dgm:pt>
    <dgm:pt modelId="{AB3C4668-EEAA-4208-BE65-D8BB505E20FA}" type="pres">
      <dgm:prSet presAssocID="{36C7EFC1-FD58-4145-BDEF-D345A8EAD461}" presName="horzThree" presStyleCnt="0"/>
      <dgm:spPr/>
    </dgm:pt>
    <dgm:pt modelId="{65821A61-AB33-4B8B-B7B8-3EEE40257369}" type="pres">
      <dgm:prSet presAssocID="{FF31E387-D8AD-4649-937B-F8ABB8F3E71E}" presName="sibSpaceThree" presStyleCnt="0"/>
      <dgm:spPr/>
    </dgm:pt>
    <dgm:pt modelId="{88C3E819-5C53-4966-AD34-FC074D560866}" type="pres">
      <dgm:prSet presAssocID="{5FF7BE19-94C9-4B62-B7F9-D264D64C3061}" presName="vertThree" presStyleCnt="0"/>
      <dgm:spPr/>
    </dgm:pt>
    <dgm:pt modelId="{C9430665-F8A1-41B4-A120-5DEB0C409198}" type="pres">
      <dgm:prSet presAssocID="{5FF7BE19-94C9-4B62-B7F9-D264D64C3061}" presName="txThree" presStyleLbl="node3" presStyleIdx="1" presStyleCnt="6">
        <dgm:presLayoutVars>
          <dgm:chPref val="3"/>
        </dgm:presLayoutVars>
      </dgm:prSet>
      <dgm:spPr/>
      <dgm:t>
        <a:bodyPr/>
        <a:lstStyle/>
        <a:p>
          <a:pPr rtl="1"/>
          <a:endParaRPr lang="ar-SA"/>
        </a:p>
      </dgm:t>
    </dgm:pt>
    <dgm:pt modelId="{30E9BD02-7CA4-4AB1-B79B-F0DE820F6E41}" type="pres">
      <dgm:prSet presAssocID="{5FF7BE19-94C9-4B62-B7F9-D264D64C3061}" presName="horzThree" presStyleCnt="0"/>
      <dgm:spPr/>
    </dgm:pt>
    <dgm:pt modelId="{6EFCAE13-37F2-4D9B-845F-B32D5288FBAD}" type="pres">
      <dgm:prSet presAssocID="{FE166A03-F0E1-4764-A680-58EC215915FF}" presName="sibSpaceThree" presStyleCnt="0"/>
      <dgm:spPr/>
    </dgm:pt>
    <dgm:pt modelId="{6DFA05E9-22EC-4A60-869B-12B351015294}" type="pres">
      <dgm:prSet presAssocID="{647B8999-52DF-4165-89DF-130BA34E9117}" presName="vertThree" presStyleCnt="0"/>
      <dgm:spPr/>
    </dgm:pt>
    <dgm:pt modelId="{E5813F5B-7B37-414E-8367-2103CC74A31E}" type="pres">
      <dgm:prSet presAssocID="{647B8999-52DF-4165-89DF-130BA34E9117}" presName="txThree" presStyleLbl="node3" presStyleIdx="2" presStyleCnt="6">
        <dgm:presLayoutVars>
          <dgm:chPref val="3"/>
        </dgm:presLayoutVars>
      </dgm:prSet>
      <dgm:spPr/>
      <dgm:t>
        <a:bodyPr/>
        <a:lstStyle/>
        <a:p>
          <a:pPr rtl="1"/>
          <a:endParaRPr lang="ar-SA"/>
        </a:p>
      </dgm:t>
    </dgm:pt>
    <dgm:pt modelId="{9A651492-2F62-4AF3-83C1-FD2C5FB92EFA}" type="pres">
      <dgm:prSet presAssocID="{647B8999-52DF-4165-89DF-130BA34E9117}" presName="horzThree" presStyleCnt="0"/>
      <dgm:spPr/>
    </dgm:pt>
    <dgm:pt modelId="{88ED25FD-1BC6-4666-A7D7-CDF6C85371FA}" type="pres">
      <dgm:prSet presAssocID="{DB348043-4089-4FAE-BA86-FF79B675FBEC}" presName="sibSpaceTwo" presStyleCnt="0"/>
      <dgm:spPr/>
    </dgm:pt>
    <dgm:pt modelId="{B2DCA76D-36CC-44C7-9384-0A8DCC027CDA}" type="pres">
      <dgm:prSet presAssocID="{F0E60BB5-ED1C-492E-9079-FB669DDC02D3}" presName="vertTwo" presStyleCnt="0"/>
      <dgm:spPr/>
    </dgm:pt>
    <dgm:pt modelId="{3D5B8183-66DC-468C-8D94-D1861B024F6B}" type="pres">
      <dgm:prSet presAssocID="{F0E60BB5-ED1C-492E-9079-FB669DDC02D3}" presName="txTwo" presStyleLbl="node2" presStyleIdx="1" presStyleCnt="2" custScaleX="102724" custScaleY="67187">
        <dgm:presLayoutVars>
          <dgm:chPref val="3"/>
        </dgm:presLayoutVars>
      </dgm:prSet>
      <dgm:spPr/>
      <dgm:t>
        <a:bodyPr/>
        <a:lstStyle/>
        <a:p>
          <a:pPr rtl="1"/>
          <a:endParaRPr lang="ar-SA"/>
        </a:p>
      </dgm:t>
    </dgm:pt>
    <dgm:pt modelId="{00588A78-0794-40D5-86A8-533F1531CCC9}" type="pres">
      <dgm:prSet presAssocID="{F0E60BB5-ED1C-492E-9079-FB669DDC02D3}" presName="parTransTwo" presStyleCnt="0"/>
      <dgm:spPr/>
    </dgm:pt>
    <dgm:pt modelId="{20EBC6E8-EB24-41A0-A6A6-C005840EF36A}" type="pres">
      <dgm:prSet presAssocID="{F0E60BB5-ED1C-492E-9079-FB669DDC02D3}" presName="horzTwo" presStyleCnt="0"/>
      <dgm:spPr/>
    </dgm:pt>
    <dgm:pt modelId="{2349E5A7-1BA5-4BCD-96C4-F8BEBB876001}" type="pres">
      <dgm:prSet presAssocID="{DD43BF0B-AB5C-40EA-9312-9770F15E1411}" presName="vertThree" presStyleCnt="0"/>
      <dgm:spPr/>
    </dgm:pt>
    <dgm:pt modelId="{79D13E52-0BB2-4D1F-ACA5-0507926B8B0F}" type="pres">
      <dgm:prSet presAssocID="{DD43BF0B-AB5C-40EA-9312-9770F15E1411}" presName="txThree" presStyleLbl="node3" presStyleIdx="3" presStyleCnt="6">
        <dgm:presLayoutVars>
          <dgm:chPref val="3"/>
        </dgm:presLayoutVars>
      </dgm:prSet>
      <dgm:spPr/>
      <dgm:t>
        <a:bodyPr/>
        <a:lstStyle/>
        <a:p>
          <a:pPr rtl="1"/>
          <a:endParaRPr lang="ar-SA"/>
        </a:p>
      </dgm:t>
    </dgm:pt>
    <dgm:pt modelId="{01953E66-5F41-4619-A750-6953BF2C7CE7}" type="pres">
      <dgm:prSet presAssocID="{DD43BF0B-AB5C-40EA-9312-9770F15E1411}" presName="horzThree" presStyleCnt="0"/>
      <dgm:spPr/>
    </dgm:pt>
    <dgm:pt modelId="{404611EC-91FA-42FB-A844-B1C4E0BB8F54}" type="pres">
      <dgm:prSet presAssocID="{C8104712-7D76-4FE9-BEF1-D2A62CE4DFBA}" presName="sibSpaceThree" presStyleCnt="0"/>
      <dgm:spPr/>
    </dgm:pt>
    <dgm:pt modelId="{6F641097-E1CF-48EB-8C89-5BBF82A9D34B}" type="pres">
      <dgm:prSet presAssocID="{29991326-56A2-424D-AE71-ED0F6793A9EB}" presName="vertThree" presStyleCnt="0"/>
      <dgm:spPr/>
    </dgm:pt>
    <dgm:pt modelId="{BB188163-72E8-45C5-9027-E3E8E42CF17A}" type="pres">
      <dgm:prSet presAssocID="{29991326-56A2-424D-AE71-ED0F6793A9EB}" presName="txThree" presStyleLbl="node3" presStyleIdx="4" presStyleCnt="6">
        <dgm:presLayoutVars>
          <dgm:chPref val="3"/>
        </dgm:presLayoutVars>
      </dgm:prSet>
      <dgm:spPr/>
      <dgm:t>
        <a:bodyPr/>
        <a:lstStyle/>
        <a:p>
          <a:pPr rtl="1"/>
          <a:endParaRPr lang="ar-SA"/>
        </a:p>
      </dgm:t>
    </dgm:pt>
    <dgm:pt modelId="{9E093EE5-898C-446D-A987-07A8E62D9A7E}" type="pres">
      <dgm:prSet presAssocID="{29991326-56A2-424D-AE71-ED0F6793A9EB}" presName="horzThree" presStyleCnt="0"/>
      <dgm:spPr/>
    </dgm:pt>
    <dgm:pt modelId="{8B62527A-63F9-46D8-9E0A-F781ACFA0C03}" type="pres">
      <dgm:prSet presAssocID="{D6A95EA0-4ABE-40A1-A1ED-DEF7C13B1C52}" presName="sibSpaceThree" presStyleCnt="0"/>
      <dgm:spPr/>
    </dgm:pt>
    <dgm:pt modelId="{28FD3D94-B94B-4371-968D-F761D11C292C}" type="pres">
      <dgm:prSet presAssocID="{53D2EA52-6776-4264-84D4-9252226012A3}" presName="vertThree" presStyleCnt="0"/>
      <dgm:spPr/>
    </dgm:pt>
    <dgm:pt modelId="{A36E5146-2C83-44E4-AAF7-A288F95FBE5F}" type="pres">
      <dgm:prSet presAssocID="{53D2EA52-6776-4264-84D4-9252226012A3}" presName="txThree" presStyleLbl="node3" presStyleIdx="5" presStyleCnt="6">
        <dgm:presLayoutVars>
          <dgm:chPref val="3"/>
        </dgm:presLayoutVars>
      </dgm:prSet>
      <dgm:spPr/>
      <dgm:t>
        <a:bodyPr/>
        <a:lstStyle/>
        <a:p>
          <a:pPr rtl="1"/>
          <a:endParaRPr lang="ar-SA"/>
        </a:p>
      </dgm:t>
    </dgm:pt>
    <dgm:pt modelId="{AA9EFB7A-5E0D-4E21-8FC1-9CDFDF2DB557}" type="pres">
      <dgm:prSet presAssocID="{53D2EA52-6776-4264-84D4-9252226012A3}" presName="horzThree" presStyleCnt="0"/>
      <dgm:spPr/>
    </dgm:pt>
  </dgm:ptLst>
  <dgm:cxnLst>
    <dgm:cxn modelId="{00DCFACB-66AF-4CC1-A52D-291FBA0366C5}" srcId="{9A0EC4B2-898F-42D4-A753-57B3D74F8CDF}" destId="{36C7EFC1-FD58-4145-BDEF-D345A8EAD461}" srcOrd="0" destOrd="0" parTransId="{F6B33158-B807-44ED-BB72-C4809F3FF144}" sibTransId="{FF31E387-D8AD-4649-937B-F8ABB8F3E71E}"/>
    <dgm:cxn modelId="{16B95A00-68DC-42E3-9DE2-F452E1215294}" type="presOf" srcId="{DD43BF0B-AB5C-40EA-9312-9770F15E1411}" destId="{79D13E52-0BB2-4D1F-ACA5-0507926B8B0F}" srcOrd="0" destOrd="0" presId="urn:microsoft.com/office/officeart/2005/8/layout/hierarchy4"/>
    <dgm:cxn modelId="{EA88A618-FF38-46EA-98F0-B9988B0D947F}" type="presOf" srcId="{1D0FA65A-89C4-4C46-97F2-0FBEA921708C}" destId="{27F1F251-86C3-48DD-9827-E17E5A2957FE}" srcOrd="0" destOrd="0" presId="urn:microsoft.com/office/officeart/2005/8/layout/hierarchy4"/>
    <dgm:cxn modelId="{E3C433CA-3A2A-44C4-A787-1723166EA72B}" srcId="{0C7784DC-4285-4485-A5DA-2D9D01A9FE40}" destId="{1D0FA65A-89C4-4C46-97F2-0FBEA921708C}" srcOrd="0" destOrd="0" parTransId="{1F37A2B6-9A5D-43A8-84FB-448126EB9BBD}" sibTransId="{1769D956-ECF9-4AEE-8728-C6F65CD54550}"/>
    <dgm:cxn modelId="{A6447000-B4DC-42EA-BAF7-8BC6D575D032}" srcId="{1D0FA65A-89C4-4C46-97F2-0FBEA921708C}" destId="{9A0EC4B2-898F-42D4-A753-57B3D74F8CDF}" srcOrd="0" destOrd="0" parTransId="{5FB5036A-D9BE-4F38-985A-97A2221D224B}" sibTransId="{DB348043-4089-4FAE-BA86-FF79B675FBEC}"/>
    <dgm:cxn modelId="{6E00A291-03E1-4466-822F-3E4A33FEACC0}" srcId="{1D0FA65A-89C4-4C46-97F2-0FBEA921708C}" destId="{F0E60BB5-ED1C-492E-9079-FB669DDC02D3}" srcOrd="1" destOrd="0" parTransId="{DFB99B86-C66C-4841-A35A-CEBAEADB2707}" sibTransId="{57BCA078-0195-406C-A1E6-40500024442F}"/>
    <dgm:cxn modelId="{2B263FF9-B6E1-47EF-B3A7-57AB7FA051C3}" type="presOf" srcId="{647B8999-52DF-4165-89DF-130BA34E9117}" destId="{E5813F5B-7B37-414E-8367-2103CC74A31E}" srcOrd="0" destOrd="0" presId="urn:microsoft.com/office/officeart/2005/8/layout/hierarchy4"/>
    <dgm:cxn modelId="{88B11137-5805-4F70-A9A1-EDF9B8829A53}" srcId="{9A0EC4B2-898F-42D4-A753-57B3D74F8CDF}" destId="{647B8999-52DF-4165-89DF-130BA34E9117}" srcOrd="2" destOrd="0" parTransId="{F83E6787-6CB2-4051-9E81-2F2A2B1B31A6}" sibTransId="{3D7A40A0-3CC3-4A7F-9FE6-C374C7A8A1C6}"/>
    <dgm:cxn modelId="{250EE107-D9E8-4EC6-9F14-1B1A8E7940D0}" srcId="{F0E60BB5-ED1C-492E-9079-FB669DDC02D3}" destId="{DD43BF0B-AB5C-40EA-9312-9770F15E1411}" srcOrd="0" destOrd="0" parTransId="{DE8980B1-E0EF-43AA-BF20-BB02422A56A0}" sibTransId="{C8104712-7D76-4FE9-BEF1-D2A62CE4DFBA}"/>
    <dgm:cxn modelId="{497F9120-3924-4127-A290-439C3F296436}" type="presOf" srcId="{5FF7BE19-94C9-4B62-B7F9-D264D64C3061}" destId="{C9430665-F8A1-41B4-A120-5DEB0C409198}" srcOrd="0" destOrd="0" presId="urn:microsoft.com/office/officeart/2005/8/layout/hierarchy4"/>
    <dgm:cxn modelId="{FA14FBB5-3291-469C-85B3-80989E9A79F4}" type="presOf" srcId="{36C7EFC1-FD58-4145-BDEF-D345A8EAD461}" destId="{90BF192F-F978-493C-B04A-4EA6F19FCD02}" srcOrd="0" destOrd="0" presId="urn:microsoft.com/office/officeart/2005/8/layout/hierarchy4"/>
    <dgm:cxn modelId="{66BA075F-F7BD-43DF-A5EB-C651DD5764DA}" srcId="{F0E60BB5-ED1C-492E-9079-FB669DDC02D3}" destId="{29991326-56A2-424D-AE71-ED0F6793A9EB}" srcOrd="1" destOrd="0" parTransId="{F148F1A5-1469-480F-B08E-6D66BD2B6D52}" sibTransId="{D6A95EA0-4ABE-40A1-A1ED-DEF7C13B1C52}"/>
    <dgm:cxn modelId="{AE0F0CAC-B0A7-4C0B-8121-017293388290}" type="presOf" srcId="{F0E60BB5-ED1C-492E-9079-FB669DDC02D3}" destId="{3D5B8183-66DC-468C-8D94-D1861B024F6B}" srcOrd="0" destOrd="0" presId="urn:microsoft.com/office/officeart/2005/8/layout/hierarchy4"/>
    <dgm:cxn modelId="{9B83C78C-E671-42B0-8438-1683036E3D71}" type="presOf" srcId="{0C7784DC-4285-4485-A5DA-2D9D01A9FE40}" destId="{47B24302-D273-444A-8D22-2F8D4501DD4D}" srcOrd="0" destOrd="0" presId="urn:microsoft.com/office/officeart/2005/8/layout/hierarchy4"/>
    <dgm:cxn modelId="{2F3DFC40-D90B-4A97-9970-A17815BAFC9C}" type="presOf" srcId="{53D2EA52-6776-4264-84D4-9252226012A3}" destId="{A36E5146-2C83-44E4-AAF7-A288F95FBE5F}" srcOrd="0" destOrd="0" presId="urn:microsoft.com/office/officeart/2005/8/layout/hierarchy4"/>
    <dgm:cxn modelId="{7079A5F3-4FB3-44FA-9D3E-54B9EF0287ED}" srcId="{F0E60BB5-ED1C-492E-9079-FB669DDC02D3}" destId="{53D2EA52-6776-4264-84D4-9252226012A3}" srcOrd="2" destOrd="0" parTransId="{DD0D7A34-2DE3-4EA1-8624-1A58D211B9A6}" sibTransId="{7F25D8D6-7D8C-4964-ACA8-0A49ECBD6B57}"/>
    <dgm:cxn modelId="{47F42D82-AE56-47AB-8D99-EBF16E99CD6C}" type="presOf" srcId="{9A0EC4B2-898F-42D4-A753-57B3D74F8CDF}" destId="{5689D227-FB99-471B-A343-96F2D001AA36}" srcOrd="0" destOrd="0" presId="urn:microsoft.com/office/officeart/2005/8/layout/hierarchy4"/>
    <dgm:cxn modelId="{5C0FBD5E-E61D-4CFC-B560-F4D24225374B}" type="presOf" srcId="{29991326-56A2-424D-AE71-ED0F6793A9EB}" destId="{BB188163-72E8-45C5-9027-E3E8E42CF17A}" srcOrd="0" destOrd="0" presId="urn:microsoft.com/office/officeart/2005/8/layout/hierarchy4"/>
    <dgm:cxn modelId="{A01B6BFD-E61A-4B20-9783-CD055E5E6C52}" srcId="{9A0EC4B2-898F-42D4-A753-57B3D74F8CDF}" destId="{5FF7BE19-94C9-4B62-B7F9-D264D64C3061}" srcOrd="1" destOrd="0" parTransId="{36163FA3-C5ED-4398-BB23-CD4828857D83}" sibTransId="{FE166A03-F0E1-4764-A680-58EC215915FF}"/>
    <dgm:cxn modelId="{4A89C4B5-545D-4842-9EE7-BC59EC9F8ED1}" type="presParOf" srcId="{47B24302-D273-444A-8D22-2F8D4501DD4D}" destId="{4C21585B-4AF8-4C2C-9C9E-989542D1FFAA}" srcOrd="0" destOrd="0" presId="urn:microsoft.com/office/officeart/2005/8/layout/hierarchy4"/>
    <dgm:cxn modelId="{5347F0B8-3A18-4268-8182-DA3134745810}" type="presParOf" srcId="{4C21585B-4AF8-4C2C-9C9E-989542D1FFAA}" destId="{27F1F251-86C3-48DD-9827-E17E5A2957FE}" srcOrd="0" destOrd="0" presId="urn:microsoft.com/office/officeart/2005/8/layout/hierarchy4"/>
    <dgm:cxn modelId="{F3F64DCE-DAD9-46E3-8756-5E80D3F4937F}" type="presParOf" srcId="{4C21585B-4AF8-4C2C-9C9E-989542D1FFAA}" destId="{80EFF9C1-6C90-4DB9-9D93-C129DE1A039F}" srcOrd="1" destOrd="0" presId="urn:microsoft.com/office/officeart/2005/8/layout/hierarchy4"/>
    <dgm:cxn modelId="{626136A2-9E2C-4F12-BB07-69826CB79DD7}" type="presParOf" srcId="{4C21585B-4AF8-4C2C-9C9E-989542D1FFAA}" destId="{D809B57A-9C00-411F-94A7-F21D4BB58639}" srcOrd="2" destOrd="0" presId="urn:microsoft.com/office/officeart/2005/8/layout/hierarchy4"/>
    <dgm:cxn modelId="{5B46BBC0-E95F-4D58-B4AF-2E3AB3D07B2F}" type="presParOf" srcId="{D809B57A-9C00-411F-94A7-F21D4BB58639}" destId="{60EBFB4D-FACD-4372-970B-A6660B24C599}" srcOrd="0" destOrd="0" presId="urn:microsoft.com/office/officeart/2005/8/layout/hierarchy4"/>
    <dgm:cxn modelId="{97339DA1-3628-4C0D-84B1-7E5CD03DE2C1}" type="presParOf" srcId="{60EBFB4D-FACD-4372-970B-A6660B24C599}" destId="{5689D227-FB99-471B-A343-96F2D001AA36}" srcOrd="0" destOrd="0" presId="urn:microsoft.com/office/officeart/2005/8/layout/hierarchy4"/>
    <dgm:cxn modelId="{B2983997-B88A-46C1-9ABA-3046756EEB5B}" type="presParOf" srcId="{60EBFB4D-FACD-4372-970B-A6660B24C599}" destId="{58C31C18-E7B4-443F-B45A-9DB0872CC420}" srcOrd="1" destOrd="0" presId="urn:microsoft.com/office/officeart/2005/8/layout/hierarchy4"/>
    <dgm:cxn modelId="{3A3A2220-AC96-44CD-ACD6-55DB63C17DCA}" type="presParOf" srcId="{60EBFB4D-FACD-4372-970B-A6660B24C599}" destId="{5AEDA5FD-AC5A-4C9D-82C9-AD61C56DEBCC}" srcOrd="2" destOrd="0" presId="urn:microsoft.com/office/officeart/2005/8/layout/hierarchy4"/>
    <dgm:cxn modelId="{89A369E7-B737-4CB3-B296-19A5CEEAC72B}" type="presParOf" srcId="{5AEDA5FD-AC5A-4C9D-82C9-AD61C56DEBCC}" destId="{3F8527F3-F425-4C3D-AA4F-9D1A8CF3C479}" srcOrd="0" destOrd="0" presId="urn:microsoft.com/office/officeart/2005/8/layout/hierarchy4"/>
    <dgm:cxn modelId="{F9830AF4-4344-4C7E-8B60-4CF9895FD7AE}" type="presParOf" srcId="{3F8527F3-F425-4C3D-AA4F-9D1A8CF3C479}" destId="{90BF192F-F978-493C-B04A-4EA6F19FCD02}" srcOrd="0" destOrd="0" presId="urn:microsoft.com/office/officeart/2005/8/layout/hierarchy4"/>
    <dgm:cxn modelId="{54A7239A-C9BB-4CBD-95A2-307534967EE4}" type="presParOf" srcId="{3F8527F3-F425-4C3D-AA4F-9D1A8CF3C479}" destId="{AB3C4668-EEAA-4208-BE65-D8BB505E20FA}" srcOrd="1" destOrd="0" presId="urn:microsoft.com/office/officeart/2005/8/layout/hierarchy4"/>
    <dgm:cxn modelId="{1ECC98FB-8713-43BE-9B7E-1836E5BC56EE}" type="presParOf" srcId="{5AEDA5FD-AC5A-4C9D-82C9-AD61C56DEBCC}" destId="{65821A61-AB33-4B8B-B7B8-3EEE40257369}" srcOrd="1" destOrd="0" presId="urn:microsoft.com/office/officeart/2005/8/layout/hierarchy4"/>
    <dgm:cxn modelId="{3DD648B2-D735-43C4-A9D8-1695EBDDE422}" type="presParOf" srcId="{5AEDA5FD-AC5A-4C9D-82C9-AD61C56DEBCC}" destId="{88C3E819-5C53-4966-AD34-FC074D560866}" srcOrd="2" destOrd="0" presId="urn:microsoft.com/office/officeart/2005/8/layout/hierarchy4"/>
    <dgm:cxn modelId="{2BD7830B-E4C4-45AB-A824-6C2FA2ABA68D}" type="presParOf" srcId="{88C3E819-5C53-4966-AD34-FC074D560866}" destId="{C9430665-F8A1-41B4-A120-5DEB0C409198}" srcOrd="0" destOrd="0" presId="urn:microsoft.com/office/officeart/2005/8/layout/hierarchy4"/>
    <dgm:cxn modelId="{8982DE96-A9D6-45DF-8A8C-F16A394A5E4C}" type="presParOf" srcId="{88C3E819-5C53-4966-AD34-FC074D560866}" destId="{30E9BD02-7CA4-4AB1-B79B-F0DE820F6E41}" srcOrd="1" destOrd="0" presId="urn:microsoft.com/office/officeart/2005/8/layout/hierarchy4"/>
    <dgm:cxn modelId="{D4FE2CD5-03CD-4EB8-B228-4CE46384962D}" type="presParOf" srcId="{5AEDA5FD-AC5A-4C9D-82C9-AD61C56DEBCC}" destId="{6EFCAE13-37F2-4D9B-845F-B32D5288FBAD}" srcOrd="3" destOrd="0" presId="urn:microsoft.com/office/officeart/2005/8/layout/hierarchy4"/>
    <dgm:cxn modelId="{DFA70C34-223A-4A2C-AD1E-BAD387216CBD}" type="presParOf" srcId="{5AEDA5FD-AC5A-4C9D-82C9-AD61C56DEBCC}" destId="{6DFA05E9-22EC-4A60-869B-12B351015294}" srcOrd="4" destOrd="0" presId="urn:microsoft.com/office/officeart/2005/8/layout/hierarchy4"/>
    <dgm:cxn modelId="{5D9B76B6-F43E-459D-BCE8-6EFF5CA9646E}" type="presParOf" srcId="{6DFA05E9-22EC-4A60-869B-12B351015294}" destId="{E5813F5B-7B37-414E-8367-2103CC74A31E}" srcOrd="0" destOrd="0" presId="urn:microsoft.com/office/officeart/2005/8/layout/hierarchy4"/>
    <dgm:cxn modelId="{46B2B340-817F-4411-AFD9-ED777088533A}" type="presParOf" srcId="{6DFA05E9-22EC-4A60-869B-12B351015294}" destId="{9A651492-2F62-4AF3-83C1-FD2C5FB92EFA}" srcOrd="1" destOrd="0" presId="urn:microsoft.com/office/officeart/2005/8/layout/hierarchy4"/>
    <dgm:cxn modelId="{54478E9B-ACE4-4CEF-93A9-A43EF11C663E}" type="presParOf" srcId="{D809B57A-9C00-411F-94A7-F21D4BB58639}" destId="{88ED25FD-1BC6-4666-A7D7-CDF6C85371FA}" srcOrd="1" destOrd="0" presId="urn:microsoft.com/office/officeart/2005/8/layout/hierarchy4"/>
    <dgm:cxn modelId="{AF5A25E0-743D-42F2-9EA0-0C1DB4B605E2}" type="presParOf" srcId="{D809B57A-9C00-411F-94A7-F21D4BB58639}" destId="{B2DCA76D-36CC-44C7-9384-0A8DCC027CDA}" srcOrd="2" destOrd="0" presId="urn:microsoft.com/office/officeart/2005/8/layout/hierarchy4"/>
    <dgm:cxn modelId="{E4F72C68-2BEF-4C60-98FD-69DE224599AA}" type="presParOf" srcId="{B2DCA76D-36CC-44C7-9384-0A8DCC027CDA}" destId="{3D5B8183-66DC-468C-8D94-D1861B024F6B}" srcOrd="0" destOrd="0" presId="urn:microsoft.com/office/officeart/2005/8/layout/hierarchy4"/>
    <dgm:cxn modelId="{97088788-9273-49F3-8049-E6723FDF377B}" type="presParOf" srcId="{B2DCA76D-36CC-44C7-9384-0A8DCC027CDA}" destId="{00588A78-0794-40D5-86A8-533F1531CCC9}" srcOrd="1" destOrd="0" presId="urn:microsoft.com/office/officeart/2005/8/layout/hierarchy4"/>
    <dgm:cxn modelId="{AFF2BDB2-B2FF-479F-8995-7A638ED0CA35}" type="presParOf" srcId="{B2DCA76D-36CC-44C7-9384-0A8DCC027CDA}" destId="{20EBC6E8-EB24-41A0-A6A6-C005840EF36A}" srcOrd="2" destOrd="0" presId="urn:microsoft.com/office/officeart/2005/8/layout/hierarchy4"/>
    <dgm:cxn modelId="{E5440AFF-73F9-4123-A0AD-B5A079337406}" type="presParOf" srcId="{20EBC6E8-EB24-41A0-A6A6-C005840EF36A}" destId="{2349E5A7-1BA5-4BCD-96C4-F8BEBB876001}" srcOrd="0" destOrd="0" presId="urn:microsoft.com/office/officeart/2005/8/layout/hierarchy4"/>
    <dgm:cxn modelId="{F4DE4511-1242-4F0A-9C8D-6EAA1F2284F3}" type="presParOf" srcId="{2349E5A7-1BA5-4BCD-96C4-F8BEBB876001}" destId="{79D13E52-0BB2-4D1F-ACA5-0507926B8B0F}" srcOrd="0" destOrd="0" presId="urn:microsoft.com/office/officeart/2005/8/layout/hierarchy4"/>
    <dgm:cxn modelId="{5CF6E75B-F322-4B7A-A28D-9A4A5139FAF7}" type="presParOf" srcId="{2349E5A7-1BA5-4BCD-96C4-F8BEBB876001}" destId="{01953E66-5F41-4619-A750-6953BF2C7CE7}" srcOrd="1" destOrd="0" presId="urn:microsoft.com/office/officeart/2005/8/layout/hierarchy4"/>
    <dgm:cxn modelId="{D241DDB9-285F-4182-B2DF-636CD776461F}" type="presParOf" srcId="{20EBC6E8-EB24-41A0-A6A6-C005840EF36A}" destId="{404611EC-91FA-42FB-A844-B1C4E0BB8F54}" srcOrd="1" destOrd="0" presId="urn:microsoft.com/office/officeart/2005/8/layout/hierarchy4"/>
    <dgm:cxn modelId="{1E330E21-FA70-463C-ACA5-838EEB4B912E}" type="presParOf" srcId="{20EBC6E8-EB24-41A0-A6A6-C005840EF36A}" destId="{6F641097-E1CF-48EB-8C89-5BBF82A9D34B}" srcOrd="2" destOrd="0" presId="urn:microsoft.com/office/officeart/2005/8/layout/hierarchy4"/>
    <dgm:cxn modelId="{4FA3B68A-39B6-44DC-BEDD-2EBFA9DA3F94}" type="presParOf" srcId="{6F641097-E1CF-48EB-8C89-5BBF82A9D34B}" destId="{BB188163-72E8-45C5-9027-E3E8E42CF17A}" srcOrd="0" destOrd="0" presId="urn:microsoft.com/office/officeart/2005/8/layout/hierarchy4"/>
    <dgm:cxn modelId="{5080B439-9ACB-4DB9-A261-B239B6FAB133}" type="presParOf" srcId="{6F641097-E1CF-48EB-8C89-5BBF82A9D34B}" destId="{9E093EE5-898C-446D-A987-07A8E62D9A7E}" srcOrd="1" destOrd="0" presId="urn:microsoft.com/office/officeart/2005/8/layout/hierarchy4"/>
    <dgm:cxn modelId="{807EE5DE-E5F9-4A4B-AB7B-7DE49FDC3D9B}" type="presParOf" srcId="{20EBC6E8-EB24-41A0-A6A6-C005840EF36A}" destId="{8B62527A-63F9-46D8-9E0A-F781ACFA0C03}" srcOrd="3" destOrd="0" presId="urn:microsoft.com/office/officeart/2005/8/layout/hierarchy4"/>
    <dgm:cxn modelId="{3DFDD605-B588-46BF-A109-065B3322C0E6}" type="presParOf" srcId="{20EBC6E8-EB24-41A0-A6A6-C005840EF36A}" destId="{28FD3D94-B94B-4371-968D-F761D11C292C}" srcOrd="4" destOrd="0" presId="urn:microsoft.com/office/officeart/2005/8/layout/hierarchy4"/>
    <dgm:cxn modelId="{FAC30916-818C-4B08-B4AE-C2233634CD87}" type="presParOf" srcId="{28FD3D94-B94B-4371-968D-F761D11C292C}" destId="{A36E5146-2C83-44E4-AAF7-A288F95FBE5F}" srcOrd="0" destOrd="0" presId="urn:microsoft.com/office/officeart/2005/8/layout/hierarchy4"/>
    <dgm:cxn modelId="{41328DC4-0E93-490B-AC6B-013F82A55B68}" type="presParOf" srcId="{28FD3D94-B94B-4371-968D-F761D11C292C}" destId="{AA9EFB7A-5E0D-4E21-8FC1-9CDFDF2DB557}"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D812DB-3B78-4C42-A5C9-3B7E605DEE99}" type="doc">
      <dgm:prSet loTypeId="urn:microsoft.com/office/officeart/2005/8/layout/hList1" loCatId="list" qsTypeId="urn:microsoft.com/office/officeart/2005/8/quickstyle/simple4" qsCatId="simple" csTypeId="urn:microsoft.com/office/officeart/2005/8/colors/accent0_1" csCatId="mainScheme" phldr="1"/>
      <dgm:spPr/>
      <dgm:t>
        <a:bodyPr/>
        <a:lstStyle/>
        <a:p>
          <a:pPr rtl="1"/>
          <a:endParaRPr lang="ar-SA"/>
        </a:p>
      </dgm:t>
    </dgm:pt>
    <dgm:pt modelId="{63353BAE-CBBB-46EA-85AB-53E308D61492}">
      <dgm:prSet phldrT="[Text]" custT="1"/>
      <dgm:spPr/>
      <dgm:t>
        <a:bodyPr/>
        <a:lstStyle/>
        <a:p>
          <a:pPr rtl="0"/>
          <a:r>
            <a:rPr lang="en-US" sz="3200" dirty="0" smtClean="0"/>
            <a:t>Advantages</a:t>
          </a:r>
          <a:endParaRPr lang="ar-SA" sz="3200" dirty="0"/>
        </a:p>
      </dgm:t>
    </dgm:pt>
    <dgm:pt modelId="{AF1570C6-2B1F-4387-855B-DB116A455006}" type="parTrans" cxnId="{A67F9F2D-7B58-4800-A1EE-424AD7E3F9E1}">
      <dgm:prSet/>
      <dgm:spPr/>
      <dgm:t>
        <a:bodyPr/>
        <a:lstStyle/>
        <a:p>
          <a:pPr rtl="0"/>
          <a:endParaRPr lang="ar-SA" sz="2000"/>
        </a:p>
      </dgm:t>
    </dgm:pt>
    <dgm:pt modelId="{577A7FFD-B053-4A15-9F8B-AC5D13B2D4B3}" type="sibTrans" cxnId="{A67F9F2D-7B58-4800-A1EE-424AD7E3F9E1}">
      <dgm:prSet/>
      <dgm:spPr/>
      <dgm:t>
        <a:bodyPr/>
        <a:lstStyle/>
        <a:p>
          <a:pPr rtl="0"/>
          <a:endParaRPr lang="ar-SA" sz="2000"/>
        </a:p>
      </dgm:t>
    </dgm:pt>
    <dgm:pt modelId="{6828E48D-1959-4DFD-AB48-FB41F7D804BD}">
      <dgm:prSet phldrT="[Text]" custT="1"/>
      <dgm:spPr/>
      <dgm:t>
        <a:bodyPr/>
        <a:lstStyle/>
        <a:p>
          <a:pPr rtl="0"/>
          <a:r>
            <a:rPr lang="en-US" sz="2000" dirty="0" smtClean="0"/>
            <a:t>Do not require mathematical background</a:t>
          </a:r>
          <a:endParaRPr lang="ar-SA" sz="2000" dirty="0"/>
        </a:p>
      </dgm:t>
    </dgm:pt>
    <dgm:pt modelId="{80D5EAE1-C053-45DE-89E0-E8903A2A013D}" type="parTrans" cxnId="{6C1DD3A3-AA0F-4ECD-A75C-FE725EB037FA}">
      <dgm:prSet/>
      <dgm:spPr/>
      <dgm:t>
        <a:bodyPr/>
        <a:lstStyle/>
        <a:p>
          <a:pPr rtl="0"/>
          <a:endParaRPr lang="ar-SA" sz="2000"/>
        </a:p>
      </dgm:t>
    </dgm:pt>
    <dgm:pt modelId="{D359C401-2D9B-4EE7-A3AB-72795D7AF11C}" type="sibTrans" cxnId="{6C1DD3A3-AA0F-4ECD-A75C-FE725EB037FA}">
      <dgm:prSet/>
      <dgm:spPr/>
      <dgm:t>
        <a:bodyPr/>
        <a:lstStyle/>
        <a:p>
          <a:pPr rtl="0"/>
          <a:endParaRPr lang="ar-SA" sz="2000"/>
        </a:p>
      </dgm:t>
    </dgm:pt>
    <dgm:pt modelId="{624FADE2-4E92-4D49-9028-03B9C401CCE7}">
      <dgm:prSet phldrT="[Text]" custT="1"/>
      <dgm:spPr/>
      <dgm:t>
        <a:bodyPr/>
        <a:lstStyle/>
        <a:p>
          <a:pPr rtl="0"/>
          <a:r>
            <a:rPr lang="en-US" sz="3200" dirty="0" smtClean="0"/>
            <a:t>Disadvantages</a:t>
          </a:r>
          <a:endParaRPr lang="ar-SA" sz="3200" dirty="0"/>
        </a:p>
      </dgm:t>
    </dgm:pt>
    <dgm:pt modelId="{A23A4F44-8DE6-49C8-84D0-433A0BED7AB7}" type="parTrans" cxnId="{FCACDD6E-5D44-4941-8F1A-E98FBFFA95F5}">
      <dgm:prSet/>
      <dgm:spPr/>
      <dgm:t>
        <a:bodyPr/>
        <a:lstStyle/>
        <a:p>
          <a:pPr rtl="0"/>
          <a:endParaRPr lang="ar-SA" sz="2000"/>
        </a:p>
      </dgm:t>
    </dgm:pt>
    <dgm:pt modelId="{EAA1BE5A-6368-4C97-8A06-5E4B457AD6BF}" type="sibTrans" cxnId="{FCACDD6E-5D44-4941-8F1A-E98FBFFA95F5}">
      <dgm:prSet/>
      <dgm:spPr/>
      <dgm:t>
        <a:bodyPr/>
        <a:lstStyle/>
        <a:p>
          <a:pPr rtl="0"/>
          <a:endParaRPr lang="ar-SA" sz="2000"/>
        </a:p>
      </dgm:t>
    </dgm:pt>
    <dgm:pt modelId="{06B98D1F-AFA6-429C-B0B1-A8FB2DBB3DD7}">
      <dgm:prSet phldrT="[Text]" custT="1"/>
      <dgm:spPr/>
      <dgm:t>
        <a:bodyPr/>
        <a:lstStyle/>
        <a:p>
          <a:pPr rtl="0"/>
          <a:r>
            <a:rPr lang="en-US" sz="2400" dirty="0" smtClean="0"/>
            <a:t>Biased</a:t>
          </a:r>
          <a:endParaRPr lang="ar-SA" sz="2400" dirty="0"/>
        </a:p>
      </dgm:t>
    </dgm:pt>
    <dgm:pt modelId="{8A687567-8C63-4B58-826A-BF8FBFB1BFE3}" type="parTrans" cxnId="{F8C59F01-A6EF-4175-ADAD-F9455BD1E7AA}">
      <dgm:prSet/>
      <dgm:spPr/>
      <dgm:t>
        <a:bodyPr/>
        <a:lstStyle/>
        <a:p>
          <a:pPr rtl="0"/>
          <a:endParaRPr lang="ar-SA" sz="2000"/>
        </a:p>
      </dgm:t>
    </dgm:pt>
    <dgm:pt modelId="{621815F4-54EF-417D-AC47-740D8B028946}" type="sibTrans" cxnId="{F8C59F01-A6EF-4175-ADAD-F9455BD1E7AA}">
      <dgm:prSet/>
      <dgm:spPr/>
      <dgm:t>
        <a:bodyPr/>
        <a:lstStyle/>
        <a:p>
          <a:pPr rtl="0"/>
          <a:endParaRPr lang="ar-SA" sz="2000"/>
        </a:p>
      </dgm:t>
    </dgm:pt>
    <dgm:pt modelId="{8C91E817-B1B8-48BF-BE7D-FE11F98A1807}">
      <dgm:prSet phldrT="[Text]" custT="1"/>
      <dgm:spPr/>
      <dgm:t>
        <a:bodyPr/>
        <a:lstStyle/>
        <a:p>
          <a:pPr rtl="0"/>
          <a:r>
            <a:rPr lang="en-US" sz="2000" dirty="0" smtClean="0"/>
            <a:t>Wide acceptance</a:t>
          </a:r>
          <a:endParaRPr lang="ar-SA" sz="2000" dirty="0"/>
        </a:p>
      </dgm:t>
    </dgm:pt>
    <dgm:pt modelId="{6A954D38-90D6-4142-9DBE-8763FFD32E9B}" type="parTrans" cxnId="{A7DC1EDF-4569-456C-A9D4-7EB56848676C}">
      <dgm:prSet/>
      <dgm:spPr/>
      <dgm:t>
        <a:bodyPr/>
        <a:lstStyle/>
        <a:p>
          <a:pPr rtl="1"/>
          <a:endParaRPr lang="ar-SA" sz="2000"/>
        </a:p>
      </dgm:t>
    </dgm:pt>
    <dgm:pt modelId="{B3453572-1292-4951-AE53-4B2BA8CD6AA8}" type="sibTrans" cxnId="{A7DC1EDF-4569-456C-A9D4-7EB56848676C}">
      <dgm:prSet/>
      <dgm:spPr/>
      <dgm:t>
        <a:bodyPr/>
        <a:lstStyle/>
        <a:p>
          <a:pPr rtl="1"/>
          <a:endParaRPr lang="ar-SA" sz="2000"/>
        </a:p>
      </dgm:t>
    </dgm:pt>
    <dgm:pt modelId="{2447A26F-3FEC-4F4C-B167-838EF3F745A7}">
      <dgm:prSet phldrT="[Text]" custT="1"/>
      <dgm:spPr/>
      <dgm:t>
        <a:bodyPr/>
        <a:lstStyle/>
        <a:p>
          <a:pPr rtl="0"/>
          <a:r>
            <a:rPr lang="en-US" sz="2000" dirty="0" smtClean="0"/>
            <a:t>Very Long-range forecasting</a:t>
          </a:r>
          <a:endParaRPr lang="ar-SA" sz="2000" dirty="0"/>
        </a:p>
      </dgm:t>
    </dgm:pt>
    <dgm:pt modelId="{E1C980CA-96A5-4713-A685-7314B6595EA6}" type="parTrans" cxnId="{98E2B84D-B306-4938-89DB-DE67E4F054B6}">
      <dgm:prSet/>
      <dgm:spPr/>
      <dgm:t>
        <a:bodyPr/>
        <a:lstStyle/>
        <a:p>
          <a:pPr rtl="1"/>
          <a:endParaRPr lang="ar-SA" sz="2000"/>
        </a:p>
      </dgm:t>
    </dgm:pt>
    <dgm:pt modelId="{53100685-15EF-4D35-BCB7-B19C97B353AF}" type="sibTrans" cxnId="{98E2B84D-B306-4938-89DB-DE67E4F054B6}">
      <dgm:prSet/>
      <dgm:spPr/>
      <dgm:t>
        <a:bodyPr/>
        <a:lstStyle/>
        <a:p>
          <a:pPr rtl="1"/>
          <a:endParaRPr lang="ar-SA" sz="2000"/>
        </a:p>
      </dgm:t>
    </dgm:pt>
    <dgm:pt modelId="{217C4686-7E12-4016-A033-B4C37C1F213B}">
      <dgm:prSet phldrT="[Text]" custT="1"/>
      <dgm:spPr/>
      <dgm:t>
        <a:bodyPr/>
        <a:lstStyle/>
        <a:p>
          <a:pPr rtl="0"/>
          <a:r>
            <a:rPr lang="en-US" sz="2400" dirty="0" smtClean="0"/>
            <a:t>Not consistently accurate over time</a:t>
          </a:r>
          <a:endParaRPr lang="ar-SA" sz="2400" dirty="0"/>
        </a:p>
      </dgm:t>
    </dgm:pt>
    <dgm:pt modelId="{D69912C8-4A72-4DD9-82A1-8CC7C501D38D}" type="parTrans" cxnId="{97FCFBB8-C852-4B0F-8533-B79031677B78}">
      <dgm:prSet/>
      <dgm:spPr/>
      <dgm:t>
        <a:bodyPr/>
        <a:lstStyle/>
        <a:p>
          <a:pPr rtl="1"/>
          <a:endParaRPr lang="ar-SA" sz="2000"/>
        </a:p>
      </dgm:t>
    </dgm:pt>
    <dgm:pt modelId="{11248A88-FC94-4FFB-9663-5CF2D7BADDDB}" type="sibTrans" cxnId="{97FCFBB8-C852-4B0F-8533-B79031677B78}">
      <dgm:prSet/>
      <dgm:spPr/>
      <dgm:t>
        <a:bodyPr/>
        <a:lstStyle/>
        <a:p>
          <a:pPr rtl="1"/>
          <a:endParaRPr lang="ar-SA" sz="2000"/>
        </a:p>
      </dgm:t>
    </dgm:pt>
    <dgm:pt modelId="{B2C3FA8B-1F0F-4647-9E69-E346D9D6EC09}" type="pres">
      <dgm:prSet presAssocID="{FDD812DB-3B78-4C42-A5C9-3B7E605DEE99}" presName="Name0" presStyleCnt="0">
        <dgm:presLayoutVars>
          <dgm:dir/>
          <dgm:animLvl val="lvl"/>
          <dgm:resizeHandles val="exact"/>
        </dgm:presLayoutVars>
      </dgm:prSet>
      <dgm:spPr/>
      <dgm:t>
        <a:bodyPr/>
        <a:lstStyle/>
        <a:p>
          <a:pPr rtl="1"/>
          <a:endParaRPr lang="ar-SA"/>
        </a:p>
      </dgm:t>
    </dgm:pt>
    <dgm:pt modelId="{49373560-4505-4016-BE1D-A2F989674313}" type="pres">
      <dgm:prSet presAssocID="{63353BAE-CBBB-46EA-85AB-53E308D61492}" presName="composite" presStyleCnt="0"/>
      <dgm:spPr/>
    </dgm:pt>
    <dgm:pt modelId="{B756B81A-3B6D-4837-B1BA-2E7EC487F053}" type="pres">
      <dgm:prSet presAssocID="{63353BAE-CBBB-46EA-85AB-53E308D61492}" presName="parTx" presStyleLbl="alignNode1" presStyleIdx="0" presStyleCnt="2">
        <dgm:presLayoutVars>
          <dgm:chMax val="0"/>
          <dgm:chPref val="0"/>
          <dgm:bulletEnabled val="1"/>
        </dgm:presLayoutVars>
      </dgm:prSet>
      <dgm:spPr/>
      <dgm:t>
        <a:bodyPr/>
        <a:lstStyle/>
        <a:p>
          <a:pPr rtl="1"/>
          <a:endParaRPr lang="ar-SA"/>
        </a:p>
      </dgm:t>
    </dgm:pt>
    <dgm:pt modelId="{D779D06D-2FA6-47AC-A4A8-455BD68F3803}" type="pres">
      <dgm:prSet presAssocID="{63353BAE-CBBB-46EA-85AB-53E308D61492}" presName="desTx" presStyleLbl="alignAccFollowNode1" presStyleIdx="0" presStyleCnt="2">
        <dgm:presLayoutVars>
          <dgm:bulletEnabled val="1"/>
        </dgm:presLayoutVars>
      </dgm:prSet>
      <dgm:spPr/>
      <dgm:t>
        <a:bodyPr/>
        <a:lstStyle/>
        <a:p>
          <a:pPr rtl="1"/>
          <a:endParaRPr lang="ar-SA"/>
        </a:p>
      </dgm:t>
    </dgm:pt>
    <dgm:pt modelId="{F81A8121-131F-4F7F-85CB-2338DA8DE8E2}" type="pres">
      <dgm:prSet presAssocID="{577A7FFD-B053-4A15-9F8B-AC5D13B2D4B3}" presName="space" presStyleCnt="0"/>
      <dgm:spPr/>
    </dgm:pt>
    <dgm:pt modelId="{33548DDB-7E94-4856-83E0-9DB6E1EA6BDB}" type="pres">
      <dgm:prSet presAssocID="{624FADE2-4E92-4D49-9028-03B9C401CCE7}" presName="composite" presStyleCnt="0"/>
      <dgm:spPr/>
    </dgm:pt>
    <dgm:pt modelId="{C22B58B2-C2AB-4D69-8227-888FA63870BA}" type="pres">
      <dgm:prSet presAssocID="{624FADE2-4E92-4D49-9028-03B9C401CCE7}" presName="parTx" presStyleLbl="alignNode1" presStyleIdx="1" presStyleCnt="2">
        <dgm:presLayoutVars>
          <dgm:chMax val="0"/>
          <dgm:chPref val="0"/>
          <dgm:bulletEnabled val="1"/>
        </dgm:presLayoutVars>
      </dgm:prSet>
      <dgm:spPr/>
      <dgm:t>
        <a:bodyPr/>
        <a:lstStyle/>
        <a:p>
          <a:pPr rtl="1"/>
          <a:endParaRPr lang="ar-SA"/>
        </a:p>
      </dgm:t>
    </dgm:pt>
    <dgm:pt modelId="{33128439-1B89-4532-986D-3ECAEAAC7C3A}" type="pres">
      <dgm:prSet presAssocID="{624FADE2-4E92-4D49-9028-03B9C401CCE7}" presName="desTx" presStyleLbl="alignAccFollowNode1" presStyleIdx="1" presStyleCnt="2">
        <dgm:presLayoutVars>
          <dgm:bulletEnabled val="1"/>
        </dgm:presLayoutVars>
      </dgm:prSet>
      <dgm:spPr/>
      <dgm:t>
        <a:bodyPr/>
        <a:lstStyle/>
        <a:p>
          <a:pPr rtl="1"/>
          <a:endParaRPr lang="ar-SA"/>
        </a:p>
      </dgm:t>
    </dgm:pt>
  </dgm:ptLst>
  <dgm:cxnLst>
    <dgm:cxn modelId="{A7CEC8B5-B981-4983-A7BF-F037B9C87ABA}" type="presOf" srcId="{624FADE2-4E92-4D49-9028-03B9C401CCE7}" destId="{C22B58B2-C2AB-4D69-8227-888FA63870BA}" srcOrd="0" destOrd="0" presId="urn:microsoft.com/office/officeart/2005/8/layout/hList1"/>
    <dgm:cxn modelId="{118A0953-44F8-43C0-800B-2FEA788896FC}" type="presOf" srcId="{6828E48D-1959-4DFD-AB48-FB41F7D804BD}" destId="{D779D06D-2FA6-47AC-A4A8-455BD68F3803}" srcOrd="0" destOrd="0" presId="urn:microsoft.com/office/officeart/2005/8/layout/hList1"/>
    <dgm:cxn modelId="{A7DC1EDF-4569-456C-A9D4-7EB56848676C}" srcId="{63353BAE-CBBB-46EA-85AB-53E308D61492}" destId="{8C91E817-B1B8-48BF-BE7D-FE11F98A1807}" srcOrd="1" destOrd="0" parTransId="{6A954D38-90D6-4142-9DBE-8763FFD32E9B}" sibTransId="{B3453572-1292-4951-AE53-4B2BA8CD6AA8}"/>
    <dgm:cxn modelId="{7D5EBD72-8152-46B0-B2B8-0E1C91CD5C03}" type="presOf" srcId="{2447A26F-3FEC-4F4C-B167-838EF3F745A7}" destId="{D779D06D-2FA6-47AC-A4A8-455BD68F3803}" srcOrd="0" destOrd="2" presId="urn:microsoft.com/office/officeart/2005/8/layout/hList1"/>
    <dgm:cxn modelId="{FCACDD6E-5D44-4941-8F1A-E98FBFFA95F5}" srcId="{FDD812DB-3B78-4C42-A5C9-3B7E605DEE99}" destId="{624FADE2-4E92-4D49-9028-03B9C401CCE7}" srcOrd="1" destOrd="0" parTransId="{A23A4F44-8DE6-49C8-84D0-433A0BED7AB7}" sibTransId="{EAA1BE5A-6368-4C97-8A06-5E4B457AD6BF}"/>
    <dgm:cxn modelId="{A67F9F2D-7B58-4800-A1EE-424AD7E3F9E1}" srcId="{FDD812DB-3B78-4C42-A5C9-3B7E605DEE99}" destId="{63353BAE-CBBB-46EA-85AB-53E308D61492}" srcOrd="0" destOrd="0" parTransId="{AF1570C6-2B1F-4387-855B-DB116A455006}" sibTransId="{577A7FFD-B053-4A15-9F8B-AC5D13B2D4B3}"/>
    <dgm:cxn modelId="{6C1DD3A3-AA0F-4ECD-A75C-FE725EB037FA}" srcId="{63353BAE-CBBB-46EA-85AB-53E308D61492}" destId="{6828E48D-1959-4DFD-AB48-FB41F7D804BD}" srcOrd="0" destOrd="0" parTransId="{80D5EAE1-C053-45DE-89E0-E8903A2A013D}" sibTransId="{D359C401-2D9B-4EE7-A3AB-72795D7AF11C}"/>
    <dgm:cxn modelId="{E59F16EE-EA52-498F-B7A3-B77216E6F5DA}" type="presOf" srcId="{8C91E817-B1B8-48BF-BE7D-FE11F98A1807}" destId="{D779D06D-2FA6-47AC-A4A8-455BD68F3803}" srcOrd="0" destOrd="1" presId="urn:microsoft.com/office/officeart/2005/8/layout/hList1"/>
    <dgm:cxn modelId="{3CD0AEC6-A02E-4BD4-B12E-FCE2C1EF990B}" type="presOf" srcId="{63353BAE-CBBB-46EA-85AB-53E308D61492}" destId="{B756B81A-3B6D-4837-B1BA-2E7EC487F053}" srcOrd="0" destOrd="0" presId="urn:microsoft.com/office/officeart/2005/8/layout/hList1"/>
    <dgm:cxn modelId="{F8C59F01-A6EF-4175-ADAD-F9455BD1E7AA}" srcId="{624FADE2-4E92-4D49-9028-03B9C401CCE7}" destId="{06B98D1F-AFA6-429C-B0B1-A8FB2DBB3DD7}" srcOrd="0" destOrd="0" parTransId="{8A687567-8C63-4B58-826A-BF8FBFB1BFE3}" sibTransId="{621815F4-54EF-417D-AC47-740D8B028946}"/>
    <dgm:cxn modelId="{A5AFD760-7075-49D7-BB21-550445F4F006}" type="presOf" srcId="{06B98D1F-AFA6-429C-B0B1-A8FB2DBB3DD7}" destId="{33128439-1B89-4532-986D-3ECAEAAC7C3A}" srcOrd="0" destOrd="0" presId="urn:microsoft.com/office/officeart/2005/8/layout/hList1"/>
    <dgm:cxn modelId="{CF19C359-231B-4336-B450-EC273CCC8D61}" type="presOf" srcId="{217C4686-7E12-4016-A033-B4C37C1F213B}" destId="{33128439-1B89-4532-986D-3ECAEAAC7C3A}" srcOrd="0" destOrd="1" presId="urn:microsoft.com/office/officeart/2005/8/layout/hList1"/>
    <dgm:cxn modelId="{7BC24224-F946-46C1-A373-92C63DE4C75C}" type="presOf" srcId="{FDD812DB-3B78-4C42-A5C9-3B7E605DEE99}" destId="{B2C3FA8B-1F0F-4647-9E69-E346D9D6EC09}" srcOrd="0" destOrd="0" presId="urn:microsoft.com/office/officeart/2005/8/layout/hList1"/>
    <dgm:cxn modelId="{97FCFBB8-C852-4B0F-8533-B79031677B78}" srcId="{624FADE2-4E92-4D49-9028-03B9C401CCE7}" destId="{217C4686-7E12-4016-A033-B4C37C1F213B}" srcOrd="1" destOrd="0" parTransId="{D69912C8-4A72-4DD9-82A1-8CC7C501D38D}" sibTransId="{11248A88-FC94-4FFB-9663-5CF2D7BADDDB}"/>
    <dgm:cxn modelId="{98E2B84D-B306-4938-89DB-DE67E4F054B6}" srcId="{63353BAE-CBBB-46EA-85AB-53E308D61492}" destId="{2447A26F-3FEC-4F4C-B167-838EF3F745A7}" srcOrd="2" destOrd="0" parTransId="{E1C980CA-96A5-4713-A685-7314B6595EA6}" sibTransId="{53100685-15EF-4D35-BCB7-B19C97B353AF}"/>
    <dgm:cxn modelId="{8523CC97-3282-49FE-AD45-71F2B0B16F5B}" type="presParOf" srcId="{B2C3FA8B-1F0F-4647-9E69-E346D9D6EC09}" destId="{49373560-4505-4016-BE1D-A2F989674313}" srcOrd="0" destOrd="0" presId="urn:microsoft.com/office/officeart/2005/8/layout/hList1"/>
    <dgm:cxn modelId="{BF02E2A1-702E-4179-A315-F61B4D3AAB9D}" type="presParOf" srcId="{49373560-4505-4016-BE1D-A2F989674313}" destId="{B756B81A-3B6D-4837-B1BA-2E7EC487F053}" srcOrd="0" destOrd="0" presId="urn:microsoft.com/office/officeart/2005/8/layout/hList1"/>
    <dgm:cxn modelId="{E4E14BA6-2F7C-43F3-A064-F23396C4181B}" type="presParOf" srcId="{49373560-4505-4016-BE1D-A2F989674313}" destId="{D779D06D-2FA6-47AC-A4A8-455BD68F3803}" srcOrd="1" destOrd="0" presId="urn:microsoft.com/office/officeart/2005/8/layout/hList1"/>
    <dgm:cxn modelId="{E700E44C-86CC-4639-AD76-6C6A3990C0B5}" type="presParOf" srcId="{B2C3FA8B-1F0F-4647-9E69-E346D9D6EC09}" destId="{F81A8121-131F-4F7F-85CB-2338DA8DE8E2}" srcOrd="1" destOrd="0" presId="urn:microsoft.com/office/officeart/2005/8/layout/hList1"/>
    <dgm:cxn modelId="{922D48C2-7F2D-4E8B-9CFD-A8126F340CC6}" type="presParOf" srcId="{B2C3FA8B-1F0F-4647-9E69-E346D9D6EC09}" destId="{33548DDB-7E94-4856-83E0-9DB6E1EA6BDB}" srcOrd="2" destOrd="0" presId="urn:microsoft.com/office/officeart/2005/8/layout/hList1"/>
    <dgm:cxn modelId="{3235F6A9-A2A4-415D-A8A3-9CF66833EC76}" type="presParOf" srcId="{33548DDB-7E94-4856-83E0-9DB6E1EA6BDB}" destId="{C22B58B2-C2AB-4D69-8227-888FA63870BA}" srcOrd="0" destOrd="0" presId="urn:microsoft.com/office/officeart/2005/8/layout/hList1"/>
    <dgm:cxn modelId="{954F0A77-1332-4F34-AC21-D32C2D827A29}" type="presParOf" srcId="{33548DDB-7E94-4856-83E0-9DB6E1EA6BDB}" destId="{33128439-1B89-4532-986D-3ECAEAAC7C3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AD1FAE4-648E-4725-923C-BF8750F32209}" type="doc">
      <dgm:prSet loTypeId="urn:microsoft.com/office/officeart/2005/8/layout/hierarchy4" loCatId="list" qsTypeId="urn:microsoft.com/office/officeart/2005/8/quickstyle/simple1" qsCatId="simple" csTypeId="urn:microsoft.com/office/officeart/2005/8/colors/accent4_1" csCatId="accent4" phldr="1"/>
      <dgm:spPr/>
      <dgm:t>
        <a:bodyPr/>
        <a:lstStyle/>
        <a:p>
          <a:pPr rtl="1"/>
          <a:endParaRPr lang="ar-SA"/>
        </a:p>
      </dgm:t>
    </dgm:pt>
    <dgm:pt modelId="{A0FB0D5D-AF97-41DC-BF10-66A2FA19A98A}">
      <dgm:prSet phldrT="[Text]" custT="1"/>
      <dgm:spPr/>
      <dgm:t>
        <a:bodyPr/>
        <a:lstStyle/>
        <a:p>
          <a:pPr rtl="0"/>
          <a:r>
            <a:rPr lang="en-US" altLang="ar-SA" sz="3200" dirty="0" smtClean="0"/>
            <a:t>Quantitative Forecasting Methods</a:t>
          </a:r>
          <a:endParaRPr lang="ar-SA" sz="3200" dirty="0"/>
        </a:p>
      </dgm:t>
    </dgm:pt>
    <dgm:pt modelId="{6E7D9AC9-50F4-4A67-A276-F575958337B0}" type="parTrans" cxnId="{FFBA77D5-6ABC-45D9-8257-4BC5B54CA296}">
      <dgm:prSet/>
      <dgm:spPr/>
      <dgm:t>
        <a:bodyPr/>
        <a:lstStyle/>
        <a:p>
          <a:pPr rtl="1"/>
          <a:endParaRPr lang="ar-SA" sz="1800"/>
        </a:p>
      </dgm:t>
    </dgm:pt>
    <dgm:pt modelId="{03D42824-C579-4E26-B9C6-B635849BA3D8}" type="sibTrans" cxnId="{FFBA77D5-6ABC-45D9-8257-4BC5B54CA296}">
      <dgm:prSet/>
      <dgm:spPr/>
      <dgm:t>
        <a:bodyPr/>
        <a:lstStyle/>
        <a:p>
          <a:pPr rtl="1"/>
          <a:endParaRPr lang="ar-SA" sz="1800"/>
        </a:p>
      </dgm:t>
    </dgm:pt>
    <dgm:pt modelId="{890A1D78-FE41-4A2B-BA78-427C1D4BCC0C}">
      <dgm:prSet phldrT="[Text]" custT="1"/>
      <dgm:spPr/>
      <dgm:t>
        <a:bodyPr/>
        <a:lstStyle/>
        <a:p>
          <a:pPr rtl="1"/>
          <a:r>
            <a:rPr lang="en-US" sz="3200" b="0" dirty="0" smtClean="0"/>
            <a:t>Time Series</a:t>
          </a:r>
          <a:endParaRPr lang="ar-SA" sz="3200" b="0" dirty="0"/>
        </a:p>
      </dgm:t>
    </dgm:pt>
    <dgm:pt modelId="{F858B609-2D73-4965-8353-4B4C70A045CB}" type="parTrans" cxnId="{D12D0FB5-0345-40C8-9F3E-FC4C178FF80A}">
      <dgm:prSet/>
      <dgm:spPr/>
      <dgm:t>
        <a:bodyPr/>
        <a:lstStyle/>
        <a:p>
          <a:pPr rtl="1"/>
          <a:endParaRPr lang="ar-SA" sz="1800"/>
        </a:p>
      </dgm:t>
    </dgm:pt>
    <dgm:pt modelId="{3568339A-3CEC-4F58-BD02-D4EB1D6D06FE}" type="sibTrans" cxnId="{D12D0FB5-0345-40C8-9F3E-FC4C178FF80A}">
      <dgm:prSet/>
      <dgm:spPr/>
      <dgm:t>
        <a:bodyPr/>
        <a:lstStyle/>
        <a:p>
          <a:pPr rtl="1"/>
          <a:endParaRPr lang="ar-SA" sz="1800"/>
        </a:p>
      </dgm:t>
    </dgm:pt>
    <dgm:pt modelId="{39C63BD5-EB88-487C-B1F0-E5F2E9D00047}">
      <dgm:prSet phldrT="[Text]" custT="1"/>
      <dgm:spPr/>
      <dgm:t>
        <a:bodyPr/>
        <a:lstStyle/>
        <a:p>
          <a:pPr rtl="1"/>
          <a:r>
            <a:rPr lang="en-US" sz="2400" b="0" dirty="0" smtClean="0"/>
            <a:t>Causal Methods</a:t>
          </a:r>
          <a:endParaRPr lang="ar-SA" sz="2400" b="0" dirty="0"/>
        </a:p>
      </dgm:t>
    </dgm:pt>
    <dgm:pt modelId="{B95C53F9-C63D-44C6-9F1F-2C00AEE869A9}" type="parTrans" cxnId="{B70AB3C5-3E21-488B-B91D-3BE3A046D2E9}">
      <dgm:prSet/>
      <dgm:spPr/>
      <dgm:t>
        <a:bodyPr/>
        <a:lstStyle/>
        <a:p>
          <a:pPr rtl="1"/>
          <a:endParaRPr lang="ar-SA" sz="1800"/>
        </a:p>
      </dgm:t>
    </dgm:pt>
    <dgm:pt modelId="{0701C765-92CD-4DAD-893C-CB4ED29A87E7}" type="sibTrans" cxnId="{B70AB3C5-3E21-488B-B91D-3BE3A046D2E9}">
      <dgm:prSet/>
      <dgm:spPr/>
      <dgm:t>
        <a:bodyPr/>
        <a:lstStyle/>
        <a:p>
          <a:pPr rtl="1"/>
          <a:endParaRPr lang="ar-SA" sz="1800"/>
        </a:p>
      </dgm:t>
    </dgm:pt>
    <dgm:pt modelId="{92585569-4230-49DC-8341-B96E363C7A14}">
      <dgm:prSet phldrT="[Text]" custT="1"/>
      <dgm:spPr/>
      <dgm:t>
        <a:bodyPr vert="vert270"/>
        <a:lstStyle/>
        <a:p>
          <a:pPr rtl="0"/>
          <a:r>
            <a:rPr lang="en-US" sz="1800" dirty="0" smtClean="0"/>
            <a:t>Moving averages</a:t>
          </a:r>
          <a:endParaRPr lang="ar-SA" sz="1800" dirty="0"/>
        </a:p>
      </dgm:t>
    </dgm:pt>
    <dgm:pt modelId="{72F580B0-ED22-4D0E-92B3-B1C87D95F74A}" type="parTrans" cxnId="{D57CC929-F01B-4D49-A1A9-73A6E5BB1D7D}">
      <dgm:prSet/>
      <dgm:spPr/>
      <dgm:t>
        <a:bodyPr/>
        <a:lstStyle/>
        <a:p>
          <a:pPr rtl="1"/>
          <a:endParaRPr lang="ar-SA" sz="1800"/>
        </a:p>
      </dgm:t>
    </dgm:pt>
    <dgm:pt modelId="{DA2EFF8A-FDBC-4D97-BBCC-408524FB5881}" type="sibTrans" cxnId="{D57CC929-F01B-4D49-A1A9-73A6E5BB1D7D}">
      <dgm:prSet/>
      <dgm:spPr/>
      <dgm:t>
        <a:bodyPr/>
        <a:lstStyle/>
        <a:p>
          <a:pPr rtl="1"/>
          <a:endParaRPr lang="ar-SA" sz="1800"/>
        </a:p>
      </dgm:t>
    </dgm:pt>
    <dgm:pt modelId="{D5BDF82A-47FB-44D4-B08F-92D51D758CD5}">
      <dgm:prSet phldrT="[Text]" custT="1"/>
      <dgm:spPr/>
      <dgm:t>
        <a:bodyPr vert="vert270"/>
        <a:lstStyle/>
        <a:p>
          <a:pPr rtl="0"/>
          <a:r>
            <a:rPr lang="en-US" sz="1800" dirty="0" smtClean="0"/>
            <a:t>Exponential smoothing</a:t>
          </a:r>
          <a:endParaRPr lang="ar-SA" sz="1800" dirty="0"/>
        </a:p>
      </dgm:t>
    </dgm:pt>
    <dgm:pt modelId="{34D4D330-A140-4D2E-A4BF-F0F25FAE76E5}" type="parTrans" cxnId="{0469B587-46A8-44F7-9CC2-BE38D7D3A450}">
      <dgm:prSet/>
      <dgm:spPr/>
      <dgm:t>
        <a:bodyPr/>
        <a:lstStyle/>
        <a:p>
          <a:pPr rtl="1"/>
          <a:endParaRPr lang="ar-SA" sz="1800"/>
        </a:p>
      </dgm:t>
    </dgm:pt>
    <dgm:pt modelId="{22CA338F-F39B-4134-9C48-2DCB9D3B59B4}" type="sibTrans" cxnId="{0469B587-46A8-44F7-9CC2-BE38D7D3A450}">
      <dgm:prSet/>
      <dgm:spPr/>
      <dgm:t>
        <a:bodyPr/>
        <a:lstStyle/>
        <a:p>
          <a:pPr rtl="1"/>
          <a:endParaRPr lang="ar-SA" sz="1800"/>
        </a:p>
      </dgm:t>
    </dgm:pt>
    <dgm:pt modelId="{EEA29699-3358-415C-A362-2A568E631B2A}">
      <dgm:prSet phldrT="[Text]" custT="1"/>
      <dgm:spPr/>
      <dgm:t>
        <a:bodyPr vert="vert270"/>
        <a:lstStyle/>
        <a:p>
          <a:pPr rtl="0"/>
          <a:r>
            <a:rPr lang="en-US" sz="1800" dirty="0" smtClean="0"/>
            <a:t>Adaptive filtering</a:t>
          </a:r>
          <a:endParaRPr lang="ar-SA" sz="1800" dirty="0"/>
        </a:p>
      </dgm:t>
    </dgm:pt>
    <dgm:pt modelId="{E9B6AE19-044E-4711-93AE-1C684B3A888A}" type="parTrans" cxnId="{607FFF8B-CFA9-43BD-9082-C38552CB387D}">
      <dgm:prSet/>
      <dgm:spPr/>
      <dgm:t>
        <a:bodyPr/>
        <a:lstStyle/>
        <a:p>
          <a:pPr rtl="1"/>
          <a:endParaRPr lang="ar-SA" sz="1800"/>
        </a:p>
      </dgm:t>
    </dgm:pt>
    <dgm:pt modelId="{5236F8C9-19B9-493D-B2D2-185BD7C08D41}" type="sibTrans" cxnId="{607FFF8B-CFA9-43BD-9082-C38552CB387D}">
      <dgm:prSet/>
      <dgm:spPr/>
      <dgm:t>
        <a:bodyPr/>
        <a:lstStyle/>
        <a:p>
          <a:pPr rtl="1"/>
          <a:endParaRPr lang="ar-SA" sz="1800"/>
        </a:p>
      </dgm:t>
    </dgm:pt>
    <dgm:pt modelId="{1031E207-5243-4B4D-816D-3D6EEC70F4C9}">
      <dgm:prSet phldrT="[Text]" custT="1"/>
      <dgm:spPr/>
      <dgm:t>
        <a:bodyPr vert="vert270"/>
        <a:lstStyle/>
        <a:p>
          <a:pPr rtl="0"/>
          <a:r>
            <a:rPr lang="en-US" sz="1800" dirty="0" smtClean="0"/>
            <a:t>Trend analysis</a:t>
          </a:r>
          <a:endParaRPr lang="ar-SA" sz="1800" dirty="0"/>
        </a:p>
      </dgm:t>
    </dgm:pt>
    <dgm:pt modelId="{A197FDF2-1FE5-4503-A2B5-16CE4F59F801}" type="parTrans" cxnId="{B4A8766F-EA49-4B7F-9EA4-68C36EB00B34}">
      <dgm:prSet/>
      <dgm:spPr/>
      <dgm:t>
        <a:bodyPr/>
        <a:lstStyle/>
        <a:p>
          <a:pPr rtl="1"/>
          <a:endParaRPr lang="ar-SA" sz="1800"/>
        </a:p>
      </dgm:t>
    </dgm:pt>
    <dgm:pt modelId="{9B676CF9-0574-4B87-B004-571FE99FC4B3}" type="sibTrans" cxnId="{B4A8766F-EA49-4B7F-9EA4-68C36EB00B34}">
      <dgm:prSet/>
      <dgm:spPr/>
      <dgm:t>
        <a:bodyPr/>
        <a:lstStyle/>
        <a:p>
          <a:pPr rtl="1"/>
          <a:endParaRPr lang="ar-SA" sz="1800"/>
        </a:p>
      </dgm:t>
    </dgm:pt>
    <dgm:pt modelId="{1B1D1EE1-289E-4D3A-8A66-1CE88B74F5A8}">
      <dgm:prSet phldrT="[Text]" custT="1"/>
      <dgm:spPr/>
      <dgm:t>
        <a:bodyPr vert="vert270"/>
        <a:lstStyle/>
        <a:p>
          <a:pPr rtl="0"/>
          <a:r>
            <a:rPr lang="en-US" sz="1800" dirty="0" smtClean="0"/>
            <a:t>Time series decomposition</a:t>
          </a:r>
          <a:endParaRPr lang="ar-SA" sz="1800" dirty="0"/>
        </a:p>
      </dgm:t>
    </dgm:pt>
    <dgm:pt modelId="{DC4E855F-0B85-4E1B-B491-CCC7560CC6C3}" type="parTrans" cxnId="{F97E7859-DCF9-4EA5-9DFC-357F92B8472E}">
      <dgm:prSet/>
      <dgm:spPr/>
      <dgm:t>
        <a:bodyPr/>
        <a:lstStyle/>
        <a:p>
          <a:pPr rtl="1"/>
          <a:endParaRPr lang="ar-SA" sz="1800"/>
        </a:p>
      </dgm:t>
    </dgm:pt>
    <dgm:pt modelId="{F2C89571-DD01-4CBC-B716-EF2C10189633}" type="sibTrans" cxnId="{F97E7859-DCF9-4EA5-9DFC-357F92B8472E}">
      <dgm:prSet/>
      <dgm:spPr/>
      <dgm:t>
        <a:bodyPr/>
        <a:lstStyle/>
        <a:p>
          <a:pPr rtl="1"/>
          <a:endParaRPr lang="ar-SA" sz="1800"/>
        </a:p>
      </dgm:t>
    </dgm:pt>
    <dgm:pt modelId="{F35998E8-C5B9-4AA9-8D52-AF81CA641296}">
      <dgm:prSet phldrT="[Text]" custT="1"/>
      <dgm:spPr/>
      <dgm:t>
        <a:bodyPr vert="vert270"/>
        <a:lstStyle/>
        <a:p>
          <a:pPr rtl="1"/>
          <a:r>
            <a:rPr lang="en-US" sz="1800" dirty="0" smtClean="0"/>
            <a:t>Box-Jenkins</a:t>
          </a:r>
          <a:endParaRPr lang="ar-SA" sz="1800" dirty="0"/>
        </a:p>
      </dgm:t>
    </dgm:pt>
    <dgm:pt modelId="{BDAEFFEC-3C11-4AE7-B400-3A9FA096C76A}" type="parTrans" cxnId="{3B959ACF-9AF3-427E-9303-450EBD729055}">
      <dgm:prSet/>
      <dgm:spPr/>
      <dgm:t>
        <a:bodyPr/>
        <a:lstStyle/>
        <a:p>
          <a:pPr rtl="1"/>
          <a:endParaRPr lang="ar-SA" sz="1800"/>
        </a:p>
      </dgm:t>
    </dgm:pt>
    <dgm:pt modelId="{A6377875-0A8E-443E-AAEE-0CC68F54DA70}" type="sibTrans" cxnId="{3B959ACF-9AF3-427E-9303-450EBD729055}">
      <dgm:prSet/>
      <dgm:spPr/>
      <dgm:t>
        <a:bodyPr/>
        <a:lstStyle/>
        <a:p>
          <a:pPr rtl="1"/>
          <a:endParaRPr lang="ar-SA" sz="1800"/>
        </a:p>
      </dgm:t>
    </dgm:pt>
    <dgm:pt modelId="{46F5A702-CD38-4B64-9797-2FFBC4A2F941}">
      <dgm:prSet phldrT="[Text]" custT="1"/>
      <dgm:spPr/>
      <dgm:t>
        <a:bodyPr vert="vert270"/>
        <a:lstStyle/>
        <a:p>
          <a:pPr rtl="0"/>
          <a:r>
            <a:rPr lang="en-US" sz="1800" dirty="0" smtClean="0"/>
            <a:t>Correlation methods</a:t>
          </a:r>
          <a:endParaRPr lang="ar-SA" sz="1800" dirty="0"/>
        </a:p>
      </dgm:t>
    </dgm:pt>
    <dgm:pt modelId="{C151C110-76B3-48C5-B4F3-D21EC88EF571}" type="parTrans" cxnId="{85C5E09B-D4C3-47F7-B0AC-1B978A5FC5F7}">
      <dgm:prSet/>
      <dgm:spPr/>
      <dgm:t>
        <a:bodyPr/>
        <a:lstStyle/>
        <a:p>
          <a:pPr rtl="1"/>
          <a:endParaRPr lang="ar-SA" sz="1800"/>
        </a:p>
      </dgm:t>
    </dgm:pt>
    <dgm:pt modelId="{D070F6FD-4FCB-48FB-B95E-353FAD4CDD31}" type="sibTrans" cxnId="{85C5E09B-D4C3-47F7-B0AC-1B978A5FC5F7}">
      <dgm:prSet/>
      <dgm:spPr/>
      <dgm:t>
        <a:bodyPr/>
        <a:lstStyle/>
        <a:p>
          <a:pPr rtl="1"/>
          <a:endParaRPr lang="ar-SA" sz="1800"/>
        </a:p>
      </dgm:t>
    </dgm:pt>
    <dgm:pt modelId="{DCB33B10-98D1-4751-B523-3B544A601FC4}">
      <dgm:prSet phldrT="[Text]" custT="1"/>
      <dgm:spPr/>
      <dgm:t>
        <a:bodyPr vert="vert270"/>
        <a:lstStyle/>
        <a:p>
          <a:pPr rtl="0"/>
          <a:r>
            <a:rPr lang="en-US" sz="1800" dirty="0" smtClean="0"/>
            <a:t>Regression models</a:t>
          </a:r>
          <a:endParaRPr lang="ar-SA" sz="1800" dirty="0"/>
        </a:p>
      </dgm:t>
    </dgm:pt>
    <dgm:pt modelId="{1066A81B-B289-4CD1-AF9B-FF529437AA84}" type="parTrans" cxnId="{4761AAD7-A5FC-4244-84C6-552E61C91921}">
      <dgm:prSet/>
      <dgm:spPr/>
      <dgm:t>
        <a:bodyPr/>
        <a:lstStyle/>
        <a:p>
          <a:pPr rtl="1"/>
          <a:endParaRPr lang="ar-SA" sz="1800"/>
        </a:p>
      </dgm:t>
    </dgm:pt>
    <dgm:pt modelId="{BF3055CD-F89D-44DB-852B-D61651C11723}" type="sibTrans" cxnId="{4761AAD7-A5FC-4244-84C6-552E61C91921}">
      <dgm:prSet/>
      <dgm:spPr/>
      <dgm:t>
        <a:bodyPr/>
        <a:lstStyle/>
        <a:p>
          <a:pPr rtl="1"/>
          <a:endParaRPr lang="ar-SA" sz="1800"/>
        </a:p>
      </dgm:t>
    </dgm:pt>
    <dgm:pt modelId="{C4AF93DC-7B1E-41D6-B66B-392E0FAC4F71}">
      <dgm:prSet phldrT="[Text]" custT="1"/>
      <dgm:spPr/>
      <dgm:t>
        <a:bodyPr vert="vert270"/>
        <a:lstStyle/>
        <a:p>
          <a:pPr rtl="0"/>
          <a:r>
            <a:rPr lang="en-US" sz="1800" dirty="0" smtClean="0"/>
            <a:t>Leading indicators</a:t>
          </a:r>
          <a:endParaRPr lang="ar-SA" sz="1800" dirty="0"/>
        </a:p>
      </dgm:t>
    </dgm:pt>
    <dgm:pt modelId="{F9213816-2EFC-4EAE-80A9-1C12DACC107C}" type="parTrans" cxnId="{4B1B3F79-9720-4A3A-B0C1-6A0B986774F9}">
      <dgm:prSet/>
      <dgm:spPr/>
      <dgm:t>
        <a:bodyPr/>
        <a:lstStyle/>
        <a:p>
          <a:pPr rtl="1"/>
          <a:endParaRPr lang="ar-SA" sz="1800"/>
        </a:p>
      </dgm:t>
    </dgm:pt>
    <dgm:pt modelId="{60E5952E-662B-44D2-9819-6433EA3BE94B}" type="sibTrans" cxnId="{4B1B3F79-9720-4A3A-B0C1-6A0B986774F9}">
      <dgm:prSet/>
      <dgm:spPr/>
      <dgm:t>
        <a:bodyPr/>
        <a:lstStyle/>
        <a:p>
          <a:pPr rtl="1"/>
          <a:endParaRPr lang="ar-SA" sz="1800"/>
        </a:p>
      </dgm:t>
    </dgm:pt>
    <dgm:pt modelId="{B774F58D-A0F9-480C-B64D-E72065FB2C06}">
      <dgm:prSet phldrT="[Text]" custT="1"/>
      <dgm:spPr/>
      <dgm:t>
        <a:bodyPr vert="vert270"/>
        <a:lstStyle/>
        <a:p>
          <a:pPr rtl="0"/>
          <a:r>
            <a:rPr lang="en-US" sz="1800" smtClean="0"/>
            <a:t>Econometric tests</a:t>
          </a:r>
          <a:endParaRPr lang="ar-SA" sz="1800" dirty="0"/>
        </a:p>
      </dgm:t>
    </dgm:pt>
    <dgm:pt modelId="{1D93664F-DB7E-4262-AD80-C5CE108EBAC1}" type="parTrans" cxnId="{1061FCCA-E6CA-4F1C-8A42-78399211DB9A}">
      <dgm:prSet/>
      <dgm:spPr/>
      <dgm:t>
        <a:bodyPr/>
        <a:lstStyle/>
        <a:p>
          <a:pPr rtl="1"/>
          <a:endParaRPr lang="ar-SA" sz="1800"/>
        </a:p>
      </dgm:t>
    </dgm:pt>
    <dgm:pt modelId="{59DBC272-FE74-4E5E-B1D2-94CEB1CF1BB5}" type="sibTrans" cxnId="{1061FCCA-E6CA-4F1C-8A42-78399211DB9A}">
      <dgm:prSet/>
      <dgm:spPr/>
      <dgm:t>
        <a:bodyPr/>
        <a:lstStyle/>
        <a:p>
          <a:pPr rtl="1"/>
          <a:endParaRPr lang="ar-SA" sz="1800"/>
        </a:p>
      </dgm:t>
    </dgm:pt>
    <dgm:pt modelId="{DC434089-CBA5-42F0-8A72-89EBF6376E1B}" type="pres">
      <dgm:prSet presAssocID="{5AD1FAE4-648E-4725-923C-BF8750F32209}" presName="Name0" presStyleCnt="0">
        <dgm:presLayoutVars>
          <dgm:chPref val="1"/>
          <dgm:dir/>
          <dgm:animOne val="branch"/>
          <dgm:animLvl val="lvl"/>
          <dgm:resizeHandles/>
        </dgm:presLayoutVars>
      </dgm:prSet>
      <dgm:spPr/>
      <dgm:t>
        <a:bodyPr/>
        <a:lstStyle/>
        <a:p>
          <a:pPr rtl="1"/>
          <a:endParaRPr lang="ar-SA"/>
        </a:p>
      </dgm:t>
    </dgm:pt>
    <dgm:pt modelId="{7F08C940-FC7F-425C-A808-2E43EE2657F3}" type="pres">
      <dgm:prSet presAssocID="{A0FB0D5D-AF97-41DC-BF10-66A2FA19A98A}" presName="vertOne" presStyleCnt="0"/>
      <dgm:spPr/>
    </dgm:pt>
    <dgm:pt modelId="{FCE2BDA5-1ACD-4B55-B170-9F01CAB513E2}" type="pres">
      <dgm:prSet presAssocID="{A0FB0D5D-AF97-41DC-BF10-66A2FA19A98A}" presName="txOne" presStyleLbl="node0" presStyleIdx="0" presStyleCnt="1">
        <dgm:presLayoutVars>
          <dgm:chPref val="3"/>
        </dgm:presLayoutVars>
      </dgm:prSet>
      <dgm:spPr/>
      <dgm:t>
        <a:bodyPr/>
        <a:lstStyle/>
        <a:p>
          <a:pPr rtl="1"/>
          <a:endParaRPr lang="ar-SA"/>
        </a:p>
      </dgm:t>
    </dgm:pt>
    <dgm:pt modelId="{6210D8B9-136E-44D5-981D-EEB718595E82}" type="pres">
      <dgm:prSet presAssocID="{A0FB0D5D-AF97-41DC-BF10-66A2FA19A98A}" presName="parTransOne" presStyleCnt="0"/>
      <dgm:spPr/>
    </dgm:pt>
    <dgm:pt modelId="{0F1CEBD5-CBF4-474A-B82A-E577D0F88887}" type="pres">
      <dgm:prSet presAssocID="{A0FB0D5D-AF97-41DC-BF10-66A2FA19A98A}" presName="horzOne" presStyleCnt="0"/>
      <dgm:spPr/>
    </dgm:pt>
    <dgm:pt modelId="{BF023279-D1DD-48B8-969A-20A841877E6B}" type="pres">
      <dgm:prSet presAssocID="{890A1D78-FE41-4A2B-BA78-427C1D4BCC0C}" presName="vertTwo" presStyleCnt="0"/>
      <dgm:spPr/>
    </dgm:pt>
    <dgm:pt modelId="{5287BCC9-CA07-418B-9DA8-CE096E96BCCA}" type="pres">
      <dgm:prSet presAssocID="{890A1D78-FE41-4A2B-BA78-427C1D4BCC0C}" presName="txTwo" presStyleLbl="node2" presStyleIdx="0" presStyleCnt="2">
        <dgm:presLayoutVars>
          <dgm:chPref val="3"/>
        </dgm:presLayoutVars>
      </dgm:prSet>
      <dgm:spPr/>
      <dgm:t>
        <a:bodyPr/>
        <a:lstStyle/>
        <a:p>
          <a:pPr rtl="1"/>
          <a:endParaRPr lang="ar-SA"/>
        </a:p>
      </dgm:t>
    </dgm:pt>
    <dgm:pt modelId="{001F4290-E060-4C87-B7CF-AE1CB5CAEFDF}" type="pres">
      <dgm:prSet presAssocID="{890A1D78-FE41-4A2B-BA78-427C1D4BCC0C}" presName="parTransTwo" presStyleCnt="0"/>
      <dgm:spPr/>
    </dgm:pt>
    <dgm:pt modelId="{EF18E6B5-D4A8-4091-A77A-D67359A14263}" type="pres">
      <dgm:prSet presAssocID="{890A1D78-FE41-4A2B-BA78-427C1D4BCC0C}" presName="horzTwo" presStyleCnt="0"/>
      <dgm:spPr/>
    </dgm:pt>
    <dgm:pt modelId="{D12DF2B2-669A-4FE3-A2F2-1FEAF5EF01BB}" type="pres">
      <dgm:prSet presAssocID="{92585569-4230-49DC-8341-B96E363C7A14}" presName="vertThree" presStyleCnt="0"/>
      <dgm:spPr/>
    </dgm:pt>
    <dgm:pt modelId="{55428D26-A0D0-48AD-B56A-1AF0611EAC46}" type="pres">
      <dgm:prSet presAssocID="{92585569-4230-49DC-8341-B96E363C7A14}" presName="txThree" presStyleLbl="node3" presStyleIdx="0" presStyleCnt="10" custScaleY="159674">
        <dgm:presLayoutVars>
          <dgm:chPref val="3"/>
        </dgm:presLayoutVars>
      </dgm:prSet>
      <dgm:spPr/>
      <dgm:t>
        <a:bodyPr/>
        <a:lstStyle/>
        <a:p>
          <a:pPr rtl="1"/>
          <a:endParaRPr lang="ar-SA"/>
        </a:p>
      </dgm:t>
    </dgm:pt>
    <dgm:pt modelId="{7987E2CC-21E7-4F4F-B5F8-35B633FEAF5F}" type="pres">
      <dgm:prSet presAssocID="{92585569-4230-49DC-8341-B96E363C7A14}" presName="horzThree" presStyleCnt="0"/>
      <dgm:spPr/>
    </dgm:pt>
    <dgm:pt modelId="{2D47A9D8-99C1-4E96-A0A3-8BB2509297BD}" type="pres">
      <dgm:prSet presAssocID="{DA2EFF8A-FDBC-4D97-BBCC-408524FB5881}" presName="sibSpaceThree" presStyleCnt="0"/>
      <dgm:spPr/>
    </dgm:pt>
    <dgm:pt modelId="{68AD0237-F259-4D7B-BBB1-8EF614CCAE2E}" type="pres">
      <dgm:prSet presAssocID="{D5BDF82A-47FB-44D4-B08F-92D51D758CD5}" presName="vertThree" presStyleCnt="0"/>
      <dgm:spPr/>
    </dgm:pt>
    <dgm:pt modelId="{CCB4D01B-99EC-4DCF-9791-3C6CF3B8D03C}" type="pres">
      <dgm:prSet presAssocID="{D5BDF82A-47FB-44D4-B08F-92D51D758CD5}" presName="txThree" presStyleLbl="node3" presStyleIdx="1" presStyleCnt="10" custScaleY="159674">
        <dgm:presLayoutVars>
          <dgm:chPref val="3"/>
        </dgm:presLayoutVars>
      </dgm:prSet>
      <dgm:spPr/>
      <dgm:t>
        <a:bodyPr/>
        <a:lstStyle/>
        <a:p>
          <a:pPr rtl="1"/>
          <a:endParaRPr lang="ar-SA"/>
        </a:p>
      </dgm:t>
    </dgm:pt>
    <dgm:pt modelId="{6FAB97FF-D1B5-475F-8A72-9DE45AB62B72}" type="pres">
      <dgm:prSet presAssocID="{D5BDF82A-47FB-44D4-B08F-92D51D758CD5}" presName="horzThree" presStyleCnt="0"/>
      <dgm:spPr/>
    </dgm:pt>
    <dgm:pt modelId="{BE31C0D0-A93B-47E7-B788-9DFC7A57FA9F}" type="pres">
      <dgm:prSet presAssocID="{22CA338F-F39B-4134-9C48-2DCB9D3B59B4}" presName="sibSpaceThree" presStyleCnt="0"/>
      <dgm:spPr/>
    </dgm:pt>
    <dgm:pt modelId="{59A84E82-A9FB-414A-965A-EA59CCD61E0C}" type="pres">
      <dgm:prSet presAssocID="{EEA29699-3358-415C-A362-2A568E631B2A}" presName="vertThree" presStyleCnt="0"/>
      <dgm:spPr/>
    </dgm:pt>
    <dgm:pt modelId="{35A59451-9A54-4D3A-BA50-B19E8DE41F2A}" type="pres">
      <dgm:prSet presAssocID="{EEA29699-3358-415C-A362-2A568E631B2A}" presName="txThree" presStyleLbl="node3" presStyleIdx="2" presStyleCnt="10" custScaleY="159674">
        <dgm:presLayoutVars>
          <dgm:chPref val="3"/>
        </dgm:presLayoutVars>
      </dgm:prSet>
      <dgm:spPr/>
      <dgm:t>
        <a:bodyPr/>
        <a:lstStyle/>
        <a:p>
          <a:pPr rtl="1"/>
          <a:endParaRPr lang="ar-SA"/>
        </a:p>
      </dgm:t>
    </dgm:pt>
    <dgm:pt modelId="{2314B50E-9C7F-4D9B-8997-A959DDB2ACA7}" type="pres">
      <dgm:prSet presAssocID="{EEA29699-3358-415C-A362-2A568E631B2A}" presName="horzThree" presStyleCnt="0"/>
      <dgm:spPr/>
    </dgm:pt>
    <dgm:pt modelId="{38B1CC8E-FCDD-43DA-9D45-10DF7D8F67FB}" type="pres">
      <dgm:prSet presAssocID="{5236F8C9-19B9-493D-B2D2-185BD7C08D41}" presName="sibSpaceThree" presStyleCnt="0"/>
      <dgm:spPr/>
    </dgm:pt>
    <dgm:pt modelId="{6742E1D1-5DBC-4ABA-8203-931FD2DFE040}" type="pres">
      <dgm:prSet presAssocID="{1031E207-5243-4B4D-816D-3D6EEC70F4C9}" presName="vertThree" presStyleCnt="0"/>
      <dgm:spPr/>
    </dgm:pt>
    <dgm:pt modelId="{A30BFBDC-E1DC-48D2-9EC9-9148CDFA3C16}" type="pres">
      <dgm:prSet presAssocID="{1031E207-5243-4B4D-816D-3D6EEC70F4C9}" presName="txThree" presStyleLbl="node3" presStyleIdx="3" presStyleCnt="10" custScaleY="159674">
        <dgm:presLayoutVars>
          <dgm:chPref val="3"/>
        </dgm:presLayoutVars>
      </dgm:prSet>
      <dgm:spPr/>
      <dgm:t>
        <a:bodyPr/>
        <a:lstStyle/>
        <a:p>
          <a:pPr rtl="1"/>
          <a:endParaRPr lang="ar-SA"/>
        </a:p>
      </dgm:t>
    </dgm:pt>
    <dgm:pt modelId="{1E4D8730-B8EC-425F-A94B-A0E571155857}" type="pres">
      <dgm:prSet presAssocID="{1031E207-5243-4B4D-816D-3D6EEC70F4C9}" presName="horzThree" presStyleCnt="0"/>
      <dgm:spPr/>
    </dgm:pt>
    <dgm:pt modelId="{D93C1726-4989-4A16-8197-C148EE707EB4}" type="pres">
      <dgm:prSet presAssocID="{9B676CF9-0574-4B87-B004-571FE99FC4B3}" presName="sibSpaceThree" presStyleCnt="0"/>
      <dgm:spPr/>
    </dgm:pt>
    <dgm:pt modelId="{19F89D0A-F03A-484B-9F97-8C454D17FB25}" type="pres">
      <dgm:prSet presAssocID="{1B1D1EE1-289E-4D3A-8A66-1CE88B74F5A8}" presName="vertThree" presStyleCnt="0"/>
      <dgm:spPr/>
    </dgm:pt>
    <dgm:pt modelId="{6BB45227-8CF8-4640-A49D-E1703F0C088E}" type="pres">
      <dgm:prSet presAssocID="{1B1D1EE1-289E-4D3A-8A66-1CE88B74F5A8}" presName="txThree" presStyleLbl="node3" presStyleIdx="4" presStyleCnt="10" custScaleY="159674">
        <dgm:presLayoutVars>
          <dgm:chPref val="3"/>
        </dgm:presLayoutVars>
      </dgm:prSet>
      <dgm:spPr/>
      <dgm:t>
        <a:bodyPr/>
        <a:lstStyle/>
        <a:p>
          <a:pPr rtl="1"/>
          <a:endParaRPr lang="ar-SA"/>
        </a:p>
      </dgm:t>
    </dgm:pt>
    <dgm:pt modelId="{9B0BE5D5-7E3A-4973-9A1E-7ECA85BDED79}" type="pres">
      <dgm:prSet presAssocID="{1B1D1EE1-289E-4D3A-8A66-1CE88B74F5A8}" presName="horzThree" presStyleCnt="0"/>
      <dgm:spPr/>
    </dgm:pt>
    <dgm:pt modelId="{DCFCD539-F3F6-4E12-908A-9AF589D54873}" type="pres">
      <dgm:prSet presAssocID="{F2C89571-DD01-4CBC-B716-EF2C10189633}" presName="sibSpaceThree" presStyleCnt="0"/>
      <dgm:spPr/>
    </dgm:pt>
    <dgm:pt modelId="{E19A9ED2-717B-4E1B-BF0D-B69E3FF582E0}" type="pres">
      <dgm:prSet presAssocID="{F35998E8-C5B9-4AA9-8D52-AF81CA641296}" presName="vertThree" presStyleCnt="0"/>
      <dgm:spPr/>
    </dgm:pt>
    <dgm:pt modelId="{368ED8C5-8EFA-4BD6-9106-8ACF763815DE}" type="pres">
      <dgm:prSet presAssocID="{F35998E8-C5B9-4AA9-8D52-AF81CA641296}" presName="txThree" presStyleLbl="node3" presStyleIdx="5" presStyleCnt="10" custScaleY="159674">
        <dgm:presLayoutVars>
          <dgm:chPref val="3"/>
        </dgm:presLayoutVars>
      </dgm:prSet>
      <dgm:spPr/>
      <dgm:t>
        <a:bodyPr/>
        <a:lstStyle/>
        <a:p>
          <a:pPr rtl="1"/>
          <a:endParaRPr lang="ar-SA"/>
        </a:p>
      </dgm:t>
    </dgm:pt>
    <dgm:pt modelId="{FAF547BC-369C-444A-B728-645E80915EE1}" type="pres">
      <dgm:prSet presAssocID="{F35998E8-C5B9-4AA9-8D52-AF81CA641296}" presName="horzThree" presStyleCnt="0"/>
      <dgm:spPr/>
    </dgm:pt>
    <dgm:pt modelId="{9C0B1336-A7F7-4703-A6ED-6616D86BC2B3}" type="pres">
      <dgm:prSet presAssocID="{3568339A-3CEC-4F58-BD02-D4EB1D6D06FE}" presName="sibSpaceTwo" presStyleCnt="0"/>
      <dgm:spPr/>
    </dgm:pt>
    <dgm:pt modelId="{72823A79-DD0A-4E90-8E4E-FAAA9EE21711}" type="pres">
      <dgm:prSet presAssocID="{39C63BD5-EB88-487C-B1F0-E5F2E9D00047}" presName="vertTwo" presStyleCnt="0"/>
      <dgm:spPr/>
    </dgm:pt>
    <dgm:pt modelId="{085FBF55-FDFA-4F11-9E2F-18A04D7972C9}" type="pres">
      <dgm:prSet presAssocID="{39C63BD5-EB88-487C-B1F0-E5F2E9D00047}" presName="txTwo" presStyleLbl="node2" presStyleIdx="1" presStyleCnt="2">
        <dgm:presLayoutVars>
          <dgm:chPref val="3"/>
        </dgm:presLayoutVars>
      </dgm:prSet>
      <dgm:spPr/>
      <dgm:t>
        <a:bodyPr/>
        <a:lstStyle/>
        <a:p>
          <a:pPr rtl="1"/>
          <a:endParaRPr lang="ar-SA"/>
        </a:p>
      </dgm:t>
    </dgm:pt>
    <dgm:pt modelId="{AC2D78CB-A1C5-42D0-9EE7-963BD4E2AF6E}" type="pres">
      <dgm:prSet presAssocID="{39C63BD5-EB88-487C-B1F0-E5F2E9D00047}" presName="parTransTwo" presStyleCnt="0"/>
      <dgm:spPr/>
    </dgm:pt>
    <dgm:pt modelId="{CE76B73F-6F11-4FBF-B570-8C7E6C284B03}" type="pres">
      <dgm:prSet presAssocID="{39C63BD5-EB88-487C-B1F0-E5F2E9D00047}" presName="horzTwo" presStyleCnt="0"/>
      <dgm:spPr/>
    </dgm:pt>
    <dgm:pt modelId="{881F675E-F8F9-4C2C-9D5A-1BAD96918624}" type="pres">
      <dgm:prSet presAssocID="{46F5A702-CD38-4B64-9797-2FFBC4A2F941}" presName="vertThree" presStyleCnt="0"/>
      <dgm:spPr/>
    </dgm:pt>
    <dgm:pt modelId="{EA7C9E33-6BE0-4418-A3C9-ED0F3748B67E}" type="pres">
      <dgm:prSet presAssocID="{46F5A702-CD38-4B64-9797-2FFBC4A2F941}" presName="txThree" presStyleLbl="node3" presStyleIdx="6" presStyleCnt="10" custScaleY="159674">
        <dgm:presLayoutVars>
          <dgm:chPref val="3"/>
        </dgm:presLayoutVars>
      </dgm:prSet>
      <dgm:spPr/>
      <dgm:t>
        <a:bodyPr/>
        <a:lstStyle/>
        <a:p>
          <a:pPr rtl="1"/>
          <a:endParaRPr lang="ar-SA"/>
        </a:p>
      </dgm:t>
    </dgm:pt>
    <dgm:pt modelId="{5EF2450C-6E7A-4BDB-B6E6-5DB8E22541D4}" type="pres">
      <dgm:prSet presAssocID="{46F5A702-CD38-4B64-9797-2FFBC4A2F941}" presName="horzThree" presStyleCnt="0"/>
      <dgm:spPr/>
    </dgm:pt>
    <dgm:pt modelId="{B12E0BF1-249E-487E-AB76-035334405F74}" type="pres">
      <dgm:prSet presAssocID="{D070F6FD-4FCB-48FB-B95E-353FAD4CDD31}" presName="sibSpaceThree" presStyleCnt="0"/>
      <dgm:spPr/>
    </dgm:pt>
    <dgm:pt modelId="{68050712-5A75-40BB-8C88-71930785285C}" type="pres">
      <dgm:prSet presAssocID="{DCB33B10-98D1-4751-B523-3B544A601FC4}" presName="vertThree" presStyleCnt="0"/>
      <dgm:spPr/>
    </dgm:pt>
    <dgm:pt modelId="{FDB41C64-CB79-4B88-AB1D-5536DE67E5B2}" type="pres">
      <dgm:prSet presAssocID="{DCB33B10-98D1-4751-B523-3B544A601FC4}" presName="txThree" presStyleLbl="node3" presStyleIdx="7" presStyleCnt="10" custScaleY="159674">
        <dgm:presLayoutVars>
          <dgm:chPref val="3"/>
        </dgm:presLayoutVars>
      </dgm:prSet>
      <dgm:spPr/>
      <dgm:t>
        <a:bodyPr/>
        <a:lstStyle/>
        <a:p>
          <a:pPr rtl="1"/>
          <a:endParaRPr lang="ar-SA"/>
        </a:p>
      </dgm:t>
    </dgm:pt>
    <dgm:pt modelId="{DD3DB2F6-87D4-4E9E-B0F6-F03A57F2E75B}" type="pres">
      <dgm:prSet presAssocID="{DCB33B10-98D1-4751-B523-3B544A601FC4}" presName="horzThree" presStyleCnt="0"/>
      <dgm:spPr/>
    </dgm:pt>
    <dgm:pt modelId="{DC4451D6-65C2-457F-BA2A-C3D710911E2A}" type="pres">
      <dgm:prSet presAssocID="{BF3055CD-F89D-44DB-852B-D61651C11723}" presName="sibSpaceThree" presStyleCnt="0"/>
      <dgm:spPr/>
    </dgm:pt>
    <dgm:pt modelId="{BA0A6ED6-0A2D-44AD-BCA0-0D0D77DB66B7}" type="pres">
      <dgm:prSet presAssocID="{C4AF93DC-7B1E-41D6-B66B-392E0FAC4F71}" presName="vertThree" presStyleCnt="0"/>
      <dgm:spPr/>
    </dgm:pt>
    <dgm:pt modelId="{8A26EE66-BC0B-423E-92E6-7703ED1FBE06}" type="pres">
      <dgm:prSet presAssocID="{C4AF93DC-7B1E-41D6-B66B-392E0FAC4F71}" presName="txThree" presStyleLbl="node3" presStyleIdx="8" presStyleCnt="10" custScaleY="159674">
        <dgm:presLayoutVars>
          <dgm:chPref val="3"/>
        </dgm:presLayoutVars>
      </dgm:prSet>
      <dgm:spPr/>
      <dgm:t>
        <a:bodyPr/>
        <a:lstStyle/>
        <a:p>
          <a:pPr rtl="1"/>
          <a:endParaRPr lang="ar-SA"/>
        </a:p>
      </dgm:t>
    </dgm:pt>
    <dgm:pt modelId="{7C99BC27-0860-4F32-AD61-9EE0755BD63E}" type="pres">
      <dgm:prSet presAssocID="{C4AF93DC-7B1E-41D6-B66B-392E0FAC4F71}" presName="horzThree" presStyleCnt="0"/>
      <dgm:spPr/>
    </dgm:pt>
    <dgm:pt modelId="{7F037FA7-8BF8-4F29-B053-6E5610AB0D25}" type="pres">
      <dgm:prSet presAssocID="{60E5952E-662B-44D2-9819-6433EA3BE94B}" presName="sibSpaceThree" presStyleCnt="0"/>
      <dgm:spPr/>
    </dgm:pt>
    <dgm:pt modelId="{D0378C54-9B29-402A-A3D2-BB2380399BB6}" type="pres">
      <dgm:prSet presAssocID="{B774F58D-A0F9-480C-B64D-E72065FB2C06}" presName="vertThree" presStyleCnt="0"/>
      <dgm:spPr/>
    </dgm:pt>
    <dgm:pt modelId="{F3306B88-C8C5-4EB9-9541-9011504351B8}" type="pres">
      <dgm:prSet presAssocID="{B774F58D-A0F9-480C-B64D-E72065FB2C06}" presName="txThree" presStyleLbl="node3" presStyleIdx="9" presStyleCnt="10" custScaleY="159674">
        <dgm:presLayoutVars>
          <dgm:chPref val="3"/>
        </dgm:presLayoutVars>
      </dgm:prSet>
      <dgm:spPr/>
      <dgm:t>
        <a:bodyPr/>
        <a:lstStyle/>
        <a:p>
          <a:pPr rtl="1"/>
          <a:endParaRPr lang="ar-SA"/>
        </a:p>
      </dgm:t>
    </dgm:pt>
    <dgm:pt modelId="{52255E9A-42EA-4DF1-A57D-0D948072C8CC}" type="pres">
      <dgm:prSet presAssocID="{B774F58D-A0F9-480C-B64D-E72065FB2C06}" presName="horzThree" presStyleCnt="0"/>
      <dgm:spPr/>
    </dgm:pt>
  </dgm:ptLst>
  <dgm:cxnLst>
    <dgm:cxn modelId="{B4A8766F-EA49-4B7F-9EA4-68C36EB00B34}" srcId="{890A1D78-FE41-4A2B-BA78-427C1D4BCC0C}" destId="{1031E207-5243-4B4D-816D-3D6EEC70F4C9}" srcOrd="3" destOrd="0" parTransId="{A197FDF2-1FE5-4503-A2B5-16CE4F59F801}" sibTransId="{9B676CF9-0574-4B87-B004-571FE99FC4B3}"/>
    <dgm:cxn modelId="{3B959ACF-9AF3-427E-9303-450EBD729055}" srcId="{890A1D78-FE41-4A2B-BA78-427C1D4BCC0C}" destId="{F35998E8-C5B9-4AA9-8D52-AF81CA641296}" srcOrd="5" destOrd="0" parTransId="{BDAEFFEC-3C11-4AE7-B400-3A9FA096C76A}" sibTransId="{A6377875-0A8E-443E-AAEE-0CC68F54DA70}"/>
    <dgm:cxn modelId="{299A5C1B-DEE8-45B6-B3E1-DFDC84E2A35D}" type="presOf" srcId="{1031E207-5243-4B4D-816D-3D6EEC70F4C9}" destId="{A30BFBDC-E1DC-48D2-9EC9-9148CDFA3C16}" srcOrd="0" destOrd="0" presId="urn:microsoft.com/office/officeart/2005/8/layout/hierarchy4"/>
    <dgm:cxn modelId="{4761AAD7-A5FC-4244-84C6-552E61C91921}" srcId="{39C63BD5-EB88-487C-B1F0-E5F2E9D00047}" destId="{DCB33B10-98D1-4751-B523-3B544A601FC4}" srcOrd="1" destOrd="0" parTransId="{1066A81B-B289-4CD1-AF9B-FF529437AA84}" sibTransId="{BF3055CD-F89D-44DB-852B-D61651C11723}"/>
    <dgm:cxn modelId="{A1B9F630-A95B-405B-B87D-6C6F58A7F29E}" type="presOf" srcId="{92585569-4230-49DC-8341-B96E363C7A14}" destId="{55428D26-A0D0-48AD-B56A-1AF0611EAC46}" srcOrd="0" destOrd="0" presId="urn:microsoft.com/office/officeart/2005/8/layout/hierarchy4"/>
    <dgm:cxn modelId="{D57CC929-F01B-4D49-A1A9-73A6E5BB1D7D}" srcId="{890A1D78-FE41-4A2B-BA78-427C1D4BCC0C}" destId="{92585569-4230-49DC-8341-B96E363C7A14}" srcOrd="0" destOrd="0" parTransId="{72F580B0-ED22-4D0E-92B3-B1C87D95F74A}" sibTransId="{DA2EFF8A-FDBC-4D97-BBCC-408524FB5881}"/>
    <dgm:cxn modelId="{021E6C91-7BBF-40A5-B703-B7E60D9A602C}" type="presOf" srcId="{A0FB0D5D-AF97-41DC-BF10-66A2FA19A98A}" destId="{FCE2BDA5-1ACD-4B55-B170-9F01CAB513E2}" srcOrd="0" destOrd="0" presId="urn:microsoft.com/office/officeart/2005/8/layout/hierarchy4"/>
    <dgm:cxn modelId="{B70AB3C5-3E21-488B-B91D-3BE3A046D2E9}" srcId="{A0FB0D5D-AF97-41DC-BF10-66A2FA19A98A}" destId="{39C63BD5-EB88-487C-B1F0-E5F2E9D00047}" srcOrd="1" destOrd="0" parTransId="{B95C53F9-C63D-44C6-9F1F-2C00AEE869A9}" sibTransId="{0701C765-92CD-4DAD-893C-CB4ED29A87E7}"/>
    <dgm:cxn modelId="{DB4183F6-619F-44F9-836D-989315F087EE}" type="presOf" srcId="{DCB33B10-98D1-4751-B523-3B544A601FC4}" destId="{FDB41C64-CB79-4B88-AB1D-5536DE67E5B2}" srcOrd="0" destOrd="0" presId="urn:microsoft.com/office/officeart/2005/8/layout/hierarchy4"/>
    <dgm:cxn modelId="{4C967A90-9F47-461E-B6B2-CABCB52E7687}" type="presOf" srcId="{D5BDF82A-47FB-44D4-B08F-92D51D758CD5}" destId="{CCB4D01B-99EC-4DCF-9791-3C6CF3B8D03C}" srcOrd="0" destOrd="0" presId="urn:microsoft.com/office/officeart/2005/8/layout/hierarchy4"/>
    <dgm:cxn modelId="{B0C5570D-E760-4A37-8649-6FE7E670ABFC}" type="presOf" srcId="{F35998E8-C5B9-4AA9-8D52-AF81CA641296}" destId="{368ED8C5-8EFA-4BD6-9106-8ACF763815DE}" srcOrd="0" destOrd="0" presId="urn:microsoft.com/office/officeart/2005/8/layout/hierarchy4"/>
    <dgm:cxn modelId="{D12D0FB5-0345-40C8-9F3E-FC4C178FF80A}" srcId="{A0FB0D5D-AF97-41DC-BF10-66A2FA19A98A}" destId="{890A1D78-FE41-4A2B-BA78-427C1D4BCC0C}" srcOrd="0" destOrd="0" parTransId="{F858B609-2D73-4965-8353-4B4C70A045CB}" sibTransId="{3568339A-3CEC-4F58-BD02-D4EB1D6D06FE}"/>
    <dgm:cxn modelId="{A79CF768-B42C-4035-B9D0-A67112C0D6D0}" type="presOf" srcId="{5AD1FAE4-648E-4725-923C-BF8750F32209}" destId="{DC434089-CBA5-42F0-8A72-89EBF6376E1B}" srcOrd="0" destOrd="0" presId="urn:microsoft.com/office/officeart/2005/8/layout/hierarchy4"/>
    <dgm:cxn modelId="{62BA46FB-206F-4AD8-A4CD-CD53899A69A1}" type="presOf" srcId="{B774F58D-A0F9-480C-B64D-E72065FB2C06}" destId="{F3306B88-C8C5-4EB9-9541-9011504351B8}" srcOrd="0" destOrd="0" presId="urn:microsoft.com/office/officeart/2005/8/layout/hierarchy4"/>
    <dgm:cxn modelId="{1061FCCA-E6CA-4F1C-8A42-78399211DB9A}" srcId="{39C63BD5-EB88-487C-B1F0-E5F2E9D00047}" destId="{B774F58D-A0F9-480C-B64D-E72065FB2C06}" srcOrd="3" destOrd="0" parTransId="{1D93664F-DB7E-4262-AD80-C5CE108EBAC1}" sibTransId="{59DBC272-FE74-4E5E-B1D2-94CEB1CF1BB5}"/>
    <dgm:cxn modelId="{F97E7859-DCF9-4EA5-9DFC-357F92B8472E}" srcId="{890A1D78-FE41-4A2B-BA78-427C1D4BCC0C}" destId="{1B1D1EE1-289E-4D3A-8A66-1CE88B74F5A8}" srcOrd="4" destOrd="0" parTransId="{DC4E855F-0B85-4E1B-B491-CCC7560CC6C3}" sibTransId="{F2C89571-DD01-4CBC-B716-EF2C10189633}"/>
    <dgm:cxn modelId="{607FFF8B-CFA9-43BD-9082-C38552CB387D}" srcId="{890A1D78-FE41-4A2B-BA78-427C1D4BCC0C}" destId="{EEA29699-3358-415C-A362-2A568E631B2A}" srcOrd="2" destOrd="0" parTransId="{E9B6AE19-044E-4711-93AE-1C684B3A888A}" sibTransId="{5236F8C9-19B9-493D-B2D2-185BD7C08D41}"/>
    <dgm:cxn modelId="{3E144B66-2835-46D4-8C60-1693C1040245}" type="presOf" srcId="{46F5A702-CD38-4B64-9797-2FFBC4A2F941}" destId="{EA7C9E33-6BE0-4418-A3C9-ED0F3748B67E}" srcOrd="0" destOrd="0" presId="urn:microsoft.com/office/officeart/2005/8/layout/hierarchy4"/>
    <dgm:cxn modelId="{62981871-53B8-447E-97ED-815DA749796B}" type="presOf" srcId="{C4AF93DC-7B1E-41D6-B66B-392E0FAC4F71}" destId="{8A26EE66-BC0B-423E-92E6-7703ED1FBE06}" srcOrd="0" destOrd="0" presId="urn:microsoft.com/office/officeart/2005/8/layout/hierarchy4"/>
    <dgm:cxn modelId="{EDAAAFD3-63AF-430E-9440-58C44D966E66}" type="presOf" srcId="{890A1D78-FE41-4A2B-BA78-427C1D4BCC0C}" destId="{5287BCC9-CA07-418B-9DA8-CE096E96BCCA}" srcOrd="0" destOrd="0" presId="urn:microsoft.com/office/officeart/2005/8/layout/hierarchy4"/>
    <dgm:cxn modelId="{E5DD911C-5DF4-41F8-A911-CAF56E0D6930}" type="presOf" srcId="{39C63BD5-EB88-487C-B1F0-E5F2E9D00047}" destId="{085FBF55-FDFA-4F11-9E2F-18A04D7972C9}" srcOrd="0" destOrd="0" presId="urn:microsoft.com/office/officeart/2005/8/layout/hierarchy4"/>
    <dgm:cxn modelId="{85C5E09B-D4C3-47F7-B0AC-1B978A5FC5F7}" srcId="{39C63BD5-EB88-487C-B1F0-E5F2E9D00047}" destId="{46F5A702-CD38-4B64-9797-2FFBC4A2F941}" srcOrd="0" destOrd="0" parTransId="{C151C110-76B3-48C5-B4F3-D21EC88EF571}" sibTransId="{D070F6FD-4FCB-48FB-B95E-353FAD4CDD31}"/>
    <dgm:cxn modelId="{4B1B3F79-9720-4A3A-B0C1-6A0B986774F9}" srcId="{39C63BD5-EB88-487C-B1F0-E5F2E9D00047}" destId="{C4AF93DC-7B1E-41D6-B66B-392E0FAC4F71}" srcOrd="2" destOrd="0" parTransId="{F9213816-2EFC-4EAE-80A9-1C12DACC107C}" sibTransId="{60E5952E-662B-44D2-9819-6433EA3BE94B}"/>
    <dgm:cxn modelId="{C4ABF27B-F94D-43DC-8541-4F86F81E1142}" type="presOf" srcId="{EEA29699-3358-415C-A362-2A568E631B2A}" destId="{35A59451-9A54-4D3A-BA50-B19E8DE41F2A}" srcOrd="0" destOrd="0" presId="urn:microsoft.com/office/officeart/2005/8/layout/hierarchy4"/>
    <dgm:cxn modelId="{FFBA77D5-6ABC-45D9-8257-4BC5B54CA296}" srcId="{5AD1FAE4-648E-4725-923C-BF8750F32209}" destId="{A0FB0D5D-AF97-41DC-BF10-66A2FA19A98A}" srcOrd="0" destOrd="0" parTransId="{6E7D9AC9-50F4-4A67-A276-F575958337B0}" sibTransId="{03D42824-C579-4E26-B9C6-B635849BA3D8}"/>
    <dgm:cxn modelId="{95437BC7-4DEE-4372-8BB1-43573A57F147}" type="presOf" srcId="{1B1D1EE1-289E-4D3A-8A66-1CE88B74F5A8}" destId="{6BB45227-8CF8-4640-A49D-E1703F0C088E}" srcOrd="0" destOrd="0" presId="urn:microsoft.com/office/officeart/2005/8/layout/hierarchy4"/>
    <dgm:cxn modelId="{0469B587-46A8-44F7-9CC2-BE38D7D3A450}" srcId="{890A1D78-FE41-4A2B-BA78-427C1D4BCC0C}" destId="{D5BDF82A-47FB-44D4-B08F-92D51D758CD5}" srcOrd="1" destOrd="0" parTransId="{34D4D330-A140-4D2E-A4BF-F0F25FAE76E5}" sibTransId="{22CA338F-F39B-4134-9C48-2DCB9D3B59B4}"/>
    <dgm:cxn modelId="{607B1C2B-9FCB-42D9-B738-BDE9DC89FED6}" type="presParOf" srcId="{DC434089-CBA5-42F0-8A72-89EBF6376E1B}" destId="{7F08C940-FC7F-425C-A808-2E43EE2657F3}" srcOrd="0" destOrd="0" presId="urn:microsoft.com/office/officeart/2005/8/layout/hierarchy4"/>
    <dgm:cxn modelId="{AFFF2F95-B5DA-4480-B36D-D72FB1CEC706}" type="presParOf" srcId="{7F08C940-FC7F-425C-A808-2E43EE2657F3}" destId="{FCE2BDA5-1ACD-4B55-B170-9F01CAB513E2}" srcOrd="0" destOrd="0" presId="urn:microsoft.com/office/officeart/2005/8/layout/hierarchy4"/>
    <dgm:cxn modelId="{055B7BC5-B48E-4995-AD63-35713B58C3D6}" type="presParOf" srcId="{7F08C940-FC7F-425C-A808-2E43EE2657F3}" destId="{6210D8B9-136E-44D5-981D-EEB718595E82}" srcOrd="1" destOrd="0" presId="urn:microsoft.com/office/officeart/2005/8/layout/hierarchy4"/>
    <dgm:cxn modelId="{6CBB765B-E403-4BBF-84AD-B5DF0933C32B}" type="presParOf" srcId="{7F08C940-FC7F-425C-A808-2E43EE2657F3}" destId="{0F1CEBD5-CBF4-474A-B82A-E577D0F88887}" srcOrd="2" destOrd="0" presId="urn:microsoft.com/office/officeart/2005/8/layout/hierarchy4"/>
    <dgm:cxn modelId="{F1B85CB6-1162-4815-A09A-80B24674A53C}" type="presParOf" srcId="{0F1CEBD5-CBF4-474A-B82A-E577D0F88887}" destId="{BF023279-D1DD-48B8-969A-20A841877E6B}" srcOrd="0" destOrd="0" presId="urn:microsoft.com/office/officeart/2005/8/layout/hierarchy4"/>
    <dgm:cxn modelId="{DD89E825-92C6-467D-8FDB-29AE1AC5F0C1}" type="presParOf" srcId="{BF023279-D1DD-48B8-969A-20A841877E6B}" destId="{5287BCC9-CA07-418B-9DA8-CE096E96BCCA}" srcOrd="0" destOrd="0" presId="urn:microsoft.com/office/officeart/2005/8/layout/hierarchy4"/>
    <dgm:cxn modelId="{8649824B-B970-49A0-91C0-1C522E69435F}" type="presParOf" srcId="{BF023279-D1DD-48B8-969A-20A841877E6B}" destId="{001F4290-E060-4C87-B7CF-AE1CB5CAEFDF}" srcOrd="1" destOrd="0" presId="urn:microsoft.com/office/officeart/2005/8/layout/hierarchy4"/>
    <dgm:cxn modelId="{01041339-5CCD-48A3-833B-0F5A192B7FB2}" type="presParOf" srcId="{BF023279-D1DD-48B8-969A-20A841877E6B}" destId="{EF18E6B5-D4A8-4091-A77A-D67359A14263}" srcOrd="2" destOrd="0" presId="urn:microsoft.com/office/officeart/2005/8/layout/hierarchy4"/>
    <dgm:cxn modelId="{86A47519-A428-4DA7-BA0E-376D08C56101}" type="presParOf" srcId="{EF18E6B5-D4A8-4091-A77A-D67359A14263}" destId="{D12DF2B2-669A-4FE3-A2F2-1FEAF5EF01BB}" srcOrd="0" destOrd="0" presId="urn:microsoft.com/office/officeart/2005/8/layout/hierarchy4"/>
    <dgm:cxn modelId="{F01012A7-2C34-4646-A7BD-FDFD7A7AF6E6}" type="presParOf" srcId="{D12DF2B2-669A-4FE3-A2F2-1FEAF5EF01BB}" destId="{55428D26-A0D0-48AD-B56A-1AF0611EAC46}" srcOrd="0" destOrd="0" presId="urn:microsoft.com/office/officeart/2005/8/layout/hierarchy4"/>
    <dgm:cxn modelId="{AB65D4D8-E382-462D-9FA3-072412BF9F7F}" type="presParOf" srcId="{D12DF2B2-669A-4FE3-A2F2-1FEAF5EF01BB}" destId="{7987E2CC-21E7-4F4F-B5F8-35B633FEAF5F}" srcOrd="1" destOrd="0" presId="urn:microsoft.com/office/officeart/2005/8/layout/hierarchy4"/>
    <dgm:cxn modelId="{5FFCC381-D2D7-46F3-BF69-3AC4D2C22336}" type="presParOf" srcId="{EF18E6B5-D4A8-4091-A77A-D67359A14263}" destId="{2D47A9D8-99C1-4E96-A0A3-8BB2509297BD}" srcOrd="1" destOrd="0" presId="urn:microsoft.com/office/officeart/2005/8/layout/hierarchy4"/>
    <dgm:cxn modelId="{2F07567A-6DDB-4FA9-86F9-70F01FC6E4DB}" type="presParOf" srcId="{EF18E6B5-D4A8-4091-A77A-D67359A14263}" destId="{68AD0237-F259-4D7B-BBB1-8EF614CCAE2E}" srcOrd="2" destOrd="0" presId="urn:microsoft.com/office/officeart/2005/8/layout/hierarchy4"/>
    <dgm:cxn modelId="{56DAC8AA-D619-4473-836F-0A65C9B05666}" type="presParOf" srcId="{68AD0237-F259-4D7B-BBB1-8EF614CCAE2E}" destId="{CCB4D01B-99EC-4DCF-9791-3C6CF3B8D03C}" srcOrd="0" destOrd="0" presId="urn:microsoft.com/office/officeart/2005/8/layout/hierarchy4"/>
    <dgm:cxn modelId="{0F135105-AF5E-4606-81BD-0444E7EB7B80}" type="presParOf" srcId="{68AD0237-F259-4D7B-BBB1-8EF614CCAE2E}" destId="{6FAB97FF-D1B5-475F-8A72-9DE45AB62B72}" srcOrd="1" destOrd="0" presId="urn:microsoft.com/office/officeart/2005/8/layout/hierarchy4"/>
    <dgm:cxn modelId="{591CCEE1-1E05-4BA8-9DF4-8FDE819EC0D7}" type="presParOf" srcId="{EF18E6B5-D4A8-4091-A77A-D67359A14263}" destId="{BE31C0D0-A93B-47E7-B788-9DFC7A57FA9F}" srcOrd="3" destOrd="0" presId="urn:microsoft.com/office/officeart/2005/8/layout/hierarchy4"/>
    <dgm:cxn modelId="{5A3E01D3-7DBB-4280-8720-47A5AEECCA5E}" type="presParOf" srcId="{EF18E6B5-D4A8-4091-A77A-D67359A14263}" destId="{59A84E82-A9FB-414A-965A-EA59CCD61E0C}" srcOrd="4" destOrd="0" presId="urn:microsoft.com/office/officeart/2005/8/layout/hierarchy4"/>
    <dgm:cxn modelId="{45FEA663-FD00-47DF-9D9E-52C4BB139FA6}" type="presParOf" srcId="{59A84E82-A9FB-414A-965A-EA59CCD61E0C}" destId="{35A59451-9A54-4D3A-BA50-B19E8DE41F2A}" srcOrd="0" destOrd="0" presId="urn:microsoft.com/office/officeart/2005/8/layout/hierarchy4"/>
    <dgm:cxn modelId="{4FEC5B9F-2381-499C-BDA7-FB8AC80ED47F}" type="presParOf" srcId="{59A84E82-A9FB-414A-965A-EA59CCD61E0C}" destId="{2314B50E-9C7F-4D9B-8997-A959DDB2ACA7}" srcOrd="1" destOrd="0" presId="urn:microsoft.com/office/officeart/2005/8/layout/hierarchy4"/>
    <dgm:cxn modelId="{A8CD2703-0122-4B9F-B6D2-1194672D449C}" type="presParOf" srcId="{EF18E6B5-D4A8-4091-A77A-D67359A14263}" destId="{38B1CC8E-FCDD-43DA-9D45-10DF7D8F67FB}" srcOrd="5" destOrd="0" presId="urn:microsoft.com/office/officeart/2005/8/layout/hierarchy4"/>
    <dgm:cxn modelId="{EF436A93-8A8D-4959-A3B1-824ADC62FEBE}" type="presParOf" srcId="{EF18E6B5-D4A8-4091-A77A-D67359A14263}" destId="{6742E1D1-5DBC-4ABA-8203-931FD2DFE040}" srcOrd="6" destOrd="0" presId="urn:microsoft.com/office/officeart/2005/8/layout/hierarchy4"/>
    <dgm:cxn modelId="{5854A7F7-D11B-4AB8-89EB-B1A823141349}" type="presParOf" srcId="{6742E1D1-5DBC-4ABA-8203-931FD2DFE040}" destId="{A30BFBDC-E1DC-48D2-9EC9-9148CDFA3C16}" srcOrd="0" destOrd="0" presId="urn:microsoft.com/office/officeart/2005/8/layout/hierarchy4"/>
    <dgm:cxn modelId="{DBFCDC3B-6A4F-446D-B2CD-2DCDDD8BBA66}" type="presParOf" srcId="{6742E1D1-5DBC-4ABA-8203-931FD2DFE040}" destId="{1E4D8730-B8EC-425F-A94B-A0E571155857}" srcOrd="1" destOrd="0" presId="urn:microsoft.com/office/officeart/2005/8/layout/hierarchy4"/>
    <dgm:cxn modelId="{94A2A09D-F195-4B1B-8ED9-8A8D2D49ED9D}" type="presParOf" srcId="{EF18E6B5-D4A8-4091-A77A-D67359A14263}" destId="{D93C1726-4989-4A16-8197-C148EE707EB4}" srcOrd="7" destOrd="0" presId="urn:microsoft.com/office/officeart/2005/8/layout/hierarchy4"/>
    <dgm:cxn modelId="{C6C8C841-20DA-4B2A-ADDE-AF4CEA89CFAD}" type="presParOf" srcId="{EF18E6B5-D4A8-4091-A77A-D67359A14263}" destId="{19F89D0A-F03A-484B-9F97-8C454D17FB25}" srcOrd="8" destOrd="0" presId="urn:microsoft.com/office/officeart/2005/8/layout/hierarchy4"/>
    <dgm:cxn modelId="{0BA74990-6185-4E28-8FC1-2607A18C426D}" type="presParOf" srcId="{19F89D0A-F03A-484B-9F97-8C454D17FB25}" destId="{6BB45227-8CF8-4640-A49D-E1703F0C088E}" srcOrd="0" destOrd="0" presId="urn:microsoft.com/office/officeart/2005/8/layout/hierarchy4"/>
    <dgm:cxn modelId="{B27D0E51-5660-47D2-87B6-78473CFA7663}" type="presParOf" srcId="{19F89D0A-F03A-484B-9F97-8C454D17FB25}" destId="{9B0BE5D5-7E3A-4973-9A1E-7ECA85BDED79}" srcOrd="1" destOrd="0" presId="urn:microsoft.com/office/officeart/2005/8/layout/hierarchy4"/>
    <dgm:cxn modelId="{F81F1E36-D3E8-4404-A9B5-378062C51D8B}" type="presParOf" srcId="{EF18E6B5-D4A8-4091-A77A-D67359A14263}" destId="{DCFCD539-F3F6-4E12-908A-9AF589D54873}" srcOrd="9" destOrd="0" presId="urn:microsoft.com/office/officeart/2005/8/layout/hierarchy4"/>
    <dgm:cxn modelId="{B1344EFE-B5DC-438C-B363-84ED659F6CE1}" type="presParOf" srcId="{EF18E6B5-D4A8-4091-A77A-D67359A14263}" destId="{E19A9ED2-717B-4E1B-BF0D-B69E3FF582E0}" srcOrd="10" destOrd="0" presId="urn:microsoft.com/office/officeart/2005/8/layout/hierarchy4"/>
    <dgm:cxn modelId="{36317438-B2BB-4162-A91C-B39246043A53}" type="presParOf" srcId="{E19A9ED2-717B-4E1B-BF0D-B69E3FF582E0}" destId="{368ED8C5-8EFA-4BD6-9106-8ACF763815DE}" srcOrd="0" destOrd="0" presId="urn:microsoft.com/office/officeart/2005/8/layout/hierarchy4"/>
    <dgm:cxn modelId="{73CA5C5D-A5B1-4EB7-A5D4-953A3E6B982B}" type="presParOf" srcId="{E19A9ED2-717B-4E1B-BF0D-B69E3FF582E0}" destId="{FAF547BC-369C-444A-B728-645E80915EE1}" srcOrd="1" destOrd="0" presId="urn:microsoft.com/office/officeart/2005/8/layout/hierarchy4"/>
    <dgm:cxn modelId="{1496BDE3-F3A5-4765-8AB1-8F1BFF62195B}" type="presParOf" srcId="{0F1CEBD5-CBF4-474A-B82A-E577D0F88887}" destId="{9C0B1336-A7F7-4703-A6ED-6616D86BC2B3}" srcOrd="1" destOrd="0" presId="urn:microsoft.com/office/officeart/2005/8/layout/hierarchy4"/>
    <dgm:cxn modelId="{318280E9-9BC3-4F8B-9A4A-299E7CD27EB5}" type="presParOf" srcId="{0F1CEBD5-CBF4-474A-B82A-E577D0F88887}" destId="{72823A79-DD0A-4E90-8E4E-FAAA9EE21711}" srcOrd="2" destOrd="0" presId="urn:microsoft.com/office/officeart/2005/8/layout/hierarchy4"/>
    <dgm:cxn modelId="{C92805D8-4D86-4EEC-8995-D6CAD97B199C}" type="presParOf" srcId="{72823A79-DD0A-4E90-8E4E-FAAA9EE21711}" destId="{085FBF55-FDFA-4F11-9E2F-18A04D7972C9}" srcOrd="0" destOrd="0" presId="urn:microsoft.com/office/officeart/2005/8/layout/hierarchy4"/>
    <dgm:cxn modelId="{31025075-3686-4100-A3BE-20D8DD309CCF}" type="presParOf" srcId="{72823A79-DD0A-4E90-8E4E-FAAA9EE21711}" destId="{AC2D78CB-A1C5-42D0-9EE7-963BD4E2AF6E}" srcOrd="1" destOrd="0" presId="urn:microsoft.com/office/officeart/2005/8/layout/hierarchy4"/>
    <dgm:cxn modelId="{CB484E7E-4922-4E55-8649-1A47B54BF2F4}" type="presParOf" srcId="{72823A79-DD0A-4E90-8E4E-FAAA9EE21711}" destId="{CE76B73F-6F11-4FBF-B570-8C7E6C284B03}" srcOrd="2" destOrd="0" presId="urn:microsoft.com/office/officeart/2005/8/layout/hierarchy4"/>
    <dgm:cxn modelId="{0CF19A69-A2EF-4124-B6C8-93D92871DA5D}" type="presParOf" srcId="{CE76B73F-6F11-4FBF-B570-8C7E6C284B03}" destId="{881F675E-F8F9-4C2C-9D5A-1BAD96918624}" srcOrd="0" destOrd="0" presId="urn:microsoft.com/office/officeart/2005/8/layout/hierarchy4"/>
    <dgm:cxn modelId="{96ADA9F4-77D2-497C-B25D-C62CFBBAC72C}" type="presParOf" srcId="{881F675E-F8F9-4C2C-9D5A-1BAD96918624}" destId="{EA7C9E33-6BE0-4418-A3C9-ED0F3748B67E}" srcOrd="0" destOrd="0" presId="urn:microsoft.com/office/officeart/2005/8/layout/hierarchy4"/>
    <dgm:cxn modelId="{8E9CB737-C77A-4DFF-B154-33737839B8C7}" type="presParOf" srcId="{881F675E-F8F9-4C2C-9D5A-1BAD96918624}" destId="{5EF2450C-6E7A-4BDB-B6E6-5DB8E22541D4}" srcOrd="1" destOrd="0" presId="urn:microsoft.com/office/officeart/2005/8/layout/hierarchy4"/>
    <dgm:cxn modelId="{0986DEDF-BDC6-4027-9B03-D4C84A8AFA5A}" type="presParOf" srcId="{CE76B73F-6F11-4FBF-B570-8C7E6C284B03}" destId="{B12E0BF1-249E-487E-AB76-035334405F74}" srcOrd="1" destOrd="0" presId="urn:microsoft.com/office/officeart/2005/8/layout/hierarchy4"/>
    <dgm:cxn modelId="{41792125-F151-48C0-BA1A-1AC8EA7F0F58}" type="presParOf" srcId="{CE76B73F-6F11-4FBF-B570-8C7E6C284B03}" destId="{68050712-5A75-40BB-8C88-71930785285C}" srcOrd="2" destOrd="0" presId="urn:microsoft.com/office/officeart/2005/8/layout/hierarchy4"/>
    <dgm:cxn modelId="{95E246A8-48CC-4C06-8154-85F0223CD19A}" type="presParOf" srcId="{68050712-5A75-40BB-8C88-71930785285C}" destId="{FDB41C64-CB79-4B88-AB1D-5536DE67E5B2}" srcOrd="0" destOrd="0" presId="urn:microsoft.com/office/officeart/2005/8/layout/hierarchy4"/>
    <dgm:cxn modelId="{2FF701BF-72EC-407F-8181-36A31093C32A}" type="presParOf" srcId="{68050712-5A75-40BB-8C88-71930785285C}" destId="{DD3DB2F6-87D4-4E9E-B0F6-F03A57F2E75B}" srcOrd="1" destOrd="0" presId="urn:microsoft.com/office/officeart/2005/8/layout/hierarchy4"/>
    <dgm:cxn modelId="{795AC36D-9D14-49F8-B8FB-8F202CC4EF88}" type="presParOf" srcId="{CE76B73F-6F11-4FBF-B570-8C7E6C284B03}" destId="{DC4451D6-65C2-457F-BA2A-C3D710911E2A}" srcOrd="3" destOrd="0" presId="urn:microsoft.com/office/officeart/2005/8/layout/hierarchy4"/>
    <dgm:cxn modelId="{51A2CE53-6DC2-45D6-8E6F-57894DE82ED8}" type="presParOf" srcId="{CE76B73F-6F11-4FBF-B570-8C7E6C284B03}" destId="{BA0A6ED6-0A2D-44AD-BCA0-0D0D77DB66B7}" srcOrd="4" destOrd="0" presId="urn:microsoft.com/office/officeart/2005/8/layout/hierarchy4"/>
    <dgm:cxn modelId="{147E8166-E988-4638-B08E-E391A1799851}" type="presParOf" srcId="{BA0A6ED6-0A2D-44AD-BCA0-0D0D77DB66B7}" destId="{8A26EE66-BC0B-423E-92E6-7703ED1FBE06}" srcOrd="0" destOrd="0" presId="urn:microsoft.com/office/officeart/2005/8/layout/hierarchy4"/>
    <dgm:cxn modelId="{9200609C-0DC1-4387-90E1-83D8EEFC82E2}" type="presParOf" srcId="{BA0A6ED6-0A2D-44AD-BCA0-0D0D77DB66B7}" destId="{7C99BC27-0860-4F32-AD61-9EE0755BD63E}" srcOrd="1" destOrd="0" presId="urn:microsoft.com/office/officeart/2005/8/layout/hierarchy4"/>
    <dgm:cxn modelId="{F0B92231-9030-42E6-83C5-4E8241087A6B}" type="presParOf" srcId="{CE76B73F-6F11-4FBF-B570-8C7E6C284B03}" destId="{7F037FA7-8BF8-4F29-B053-6E5610AB0D25}" srcOrd="5" destOrd="0" presId="urn:microsoft.com/office/officeart/2005/8/layout/hierarchy4"/>
    <dgm:cxn modelId="{842F0A9B-AFAC-4CED-8B69-A0008414945D}" type="presParOf" srcId="{CE76B73F-6F11-4FBF-B570-8C7E6C284B03}" destId="{D0378C54-9B29-402A-A3D2-BB2380399BB6}" srcOrd="6" destOrd="0" presId="urn:microsoft.com/office/officeart/2005/8/layout/hierarchy4"/>
    <dgm:cxn modelId="{A7F092D9-9F72-4FBF-ACE6-6EAFDCB5A4D5}" type="presParOf" srcId="{D0378C54-9B29-402A-A3D2-BB2380399BB6}" destId="{F3306B88-C8C5-4EB9-9541-9011504351B8}" srcOrd="0" destOrd="0" presId="urn:microsoft.com/office/officeart/2005/8/layout/hierarchy4"/>
    <dgm:cxn modelId="{AA4FC784-306F-482C-A406-32C71B44A16D}" type="presParOf" srcId="{D0378C54-9B29-402A-A3D2-BB2380399BB6}" destId="{52255E9A-42EA-4DF1-A57D-0D948072C8CC}"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09BC15-4E31-4144-BEFE-EF7DEF8E8240}">
      <dsp:nvSpPr>
        <dsp:cNvPr id="0" name=""/>
        <dsp:cNvSpPr/>
      </dsp:nvSpPr>
      <dsp:spPr>
        <a:xfrm>
          <a:off x="2531" y="1968"/>
          <a:ext cx="6852936" cy="2039838"/>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ctr" defTabSz="2400300" rtl="0">
            <a:lnSpc>
              <a:spcPct val="90000"/>
            </a:lnSpc>
            <a:spcBef>
              <a:spcPct val="0"/>
            </a:spcBef>
            <a:spcAft>
              <a:spcPct val="35000"/>
            </a:spcAft>
          </a:pPr>
          <a:r>
            <a:rPr lang="en-US" sz="5400" kern="1200" dirty="0" smtClean="0"/>
            <a:t>Forecasting Methods</a:t>
          </a:r>
          <a:endParaRPr lang="ar-SA" sz="5400" kern="1200" dirty="0"/>
        </a:p>
      </dsp:txBody>
      <dsp:txXfrm>
        <a:off x="62276" y="61713"/>
        <a:ext cx="6733446" cy="1920348"/>
      </dsp:txXfrm>
    </dsp:sp>
    <dsp:sp modelId="{2B7340FC-1CE1-4167-B491-1351969F7862}">
      <dsp:nvSpPr>
        <dsp:cNvPr id="0" name=""/>
        <dsp:cNvSpPr/>
      </dsp:nvSpPr>
      <dsp:spPr>
        <a:xfrm>
          <a:off x="2531" y="2225392"/>
          <a:ext cx="3288357" cy="2039838"/>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en-US" altLang="ar-SA" sz="3200" b="0" kern="1200" dirty="0" smtClean="0"/>
            <a:t>Qualitative</a:t>
          </a:r>
        </a:p>
        <a:p>
          <a:pPr lvl="0" algn="ctr" defTabSz="1422400" rtl="0">
            <a:lnSpc>
              <a:spcPct val="90000"/>
            </a:lnSpc>
            <a:spcBef>
              <a:spcPct val="0"/>
            </a:spcBef>
            <a:spcAft>
              <a:spcPct val="35000"/>
            </a:spcAft>
          </a:pPr>
          <a:r>
            <a:rPr lang="en-US" altLang="ar-SA" sz="1800" kern="1200" dirty="0" smtClean="0"/>
            <a:t>Based</a:t>
          </a:r>
          <a:r>
            <a:rPr lang="en-US" altLang="ar-SA" sz="1800" b="0" kern="1200" dirty="0" smtClean="0"/>
            <a:t> </a:t>
          </a:r>
          <a:r>
            <a:rPr lang="en-US" altLang="ar-SA" sz="1800" kern="1200" dirty="0" smtClean="0"/>
            <a:t>on subjective opinions from one or more experts</a:t>
          </a:r>
          <a:endParaRPr lang="ar-SA" sz="1800" kern="1200" dirty="0"/>
        </a:p>
      </dsp:txBody>
      <dsp:txXfrm>
        <a:off x="62276" y="2285137"/>
        <a:ext cx="3168867" cy="1920348"/>
      </dsp:txXfrm>
    </dsp:sp>
    <dsp:sp modelId="{E9814109-F78F-4EA3-B2F4-62D95DFF6462}">
      <dsp:nvSpPr>
        <dsp:cNvPr id="0" name=""/>
        <dsp:cNvSpPr/>
      </dsp:nvSpPr>
      <dsp:spPr>
        <a:xfrm>
          <a:off x="3567111" y="2225392"/>
          <a:ext cx="3288357" cy="2039838"/>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en-US" altLang="ar-SA" sz="3200" kern="1200" dirty="0" smtClean="0"/>
            <a:t>Quantitative</a:t>
          </a:r>
        </a:p>
        <a:p>
          <a:pPr lvl="0" algn="ctr" defTabSz="1422400" rtl="0">
            <a:lnSpc>
              <a:spcPct val="90000"/>
            </a:lnSpc>
            <a:spcBef>
              <a:spcPct val="0"/>
            </a:spcBef>
            <a:spcAft>
              <a:spcPct val="35000"/>
            </a:spcAft>
          </a:pPr>
          <a:r>
            <a:rPr lang="en-US" altLang="ar-SA" sz="1800" kern="1200" dirty="0" smtClean="0"/>
            <a:t>Based on data and analytical techniques </a:t>
          </a:r>
          <a:endParaRPr lang="ar-SA" sz="1800" kern="1200" dirty="0"/>
        </a:p>
      </dsp:txBody>
      <dsp:txXfrm>
        <a:off x="3626856" y="2285137"/>
        <a:ext cx="3168867" cy="19203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F1F251-86C3-48DD-9827-E17E5A2957FE}">
      <dsp:nvSpPr>
        <dsp:cNvPr id="0" name=""/>
        <dsp:cNvSpPr/>
      </dsp:nvSpPr>
      <dsp:spPr>
        <a:xfrm>
          <a:off x="2460" y="2142"/>
          <a:ext cx="6853079" cy="148976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US" altLang="ar-SA" sz="3600" b="0" kern="1200" dirty="0" smtClean="0"/>
            <a:t>Qualitative Forecasting Methods</a:t>
          </a:r>
        </a:p>
      </dsp:txBody>
      <dsp:txXfrm>
        <a:off x="46094" y="45776"/>
        <a:ext cx="6765811" cy="1402501"/>
      </dsp:txXfrm>
    </dsp:sp>
    <dsp:sp modelId="{5689D227-FB99-471B-A343-96F2D001AA36}">
      <dsp:nvSpPr>
        <dsp:cNvPr id="0" name=""/>
        <dsp:cNvSpPr/>
      </dsp:nvSpPr>
      <dsp:spPr>
        <a:xfrm>
          <a:off x="9149" y="1625990"/>
          <a:ext cx="3329168" cy="1015218"/>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0" kern="1200" dirty="0" smtClean="0"/>
            <a:t>Judgment Methods </a:t>
          </a:r>
          <a:endParaRPr lang="ar-SA" sz="2800" b="0" kern="1200" dirty="0"/>
        </a:p>
      </dsp:txBody>
      <dsp:txXfrm>
        <a:off x="38884" y="1655725"/>
        <a:ext cx="3269698" cy="955748"/>
      </dsp:txXfrm>
    </dsp:sp>
    <dsp:sp modelId="{90BF192F-F978-493C-B04A-4EA6F19FCD02}">
      <dsp:nvSpPr>
        <dsp:cNvPr id="0" name=""/>
        <dsp:cNvSpPr/>
      </dsp:nvSpPr>
      <dsp:spPr>
        <a:xfrm>
          <a:off x="9149" y="2775288"/>
          <a:ext cx="1079496" cy="148976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0" kern="1200" dirty="0" smtClean="0"/>
            <a:t>Sales force composite</a:t>
          </a:r>
          <a:endParaRPr lang="ar-SA" sz="1400" b="0" kern="1200" dirty="0"/>
        </a:p>
      </dsp:txBody>
      <dsp:txXfrm>
        <a:off x="40766" y="2806905"/>
        <a:ext cx="1016262" cy="1426535"/>
      </dsp:txXfrm>
    </dsp:sp>
    <dsp:sp modelId="{C9430665-F8A1-41B4-A120-5DEB0C409198}">
      <dsp:nvSpPr>
        <dsp:cNvPr id="0" name=""/>
        <dsp:cNvSpPr/>
      </dsp:nvSpPr>
      <dsp:spPr>
        <a:xfrm>
          <a:off x="1133985" y="2775288"/>
          <a:ext cx="1079496" cy="148976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altLang="ar-SA" sz="1400" kern="1200" dirty="0" smtClean="0"/>
            <a:t>Executive </a:t>
          </a:r>
        </a:p>
        <a:p>
          <a:pPr lvl="0" algn="ctr" defTabSz="622300" rtl="0">
            <a:lnSpc>
              <a:spcPct val="90000"/>
            </a:lnSpc>
            <a:spcBef>
              <a:spcPct val="0"/>
            </a:spcBef>
            <a:spcAft>
              <a:spcPct val="35000"/>
            </a:spcAft>
          </a:pPr>
          <a:r>
            <a:rPr lang="en-US" altLang="ar-SA" sz="1400" kern="1200" dirty="0" err="1" smtClean="0"/>
            <a:t>Judgement</a:t>
          </a:r>
          <a:endParaRPr lang="ar-SA" sz="1400" kern="1200" dirty="0"/>
        </a:p>
      </dsp:txBody>
      <dsp:txXfrm>
        <a:off x="1165602" y="2806905"/>
        <a:ext cx="1016262" cy="1426535"/>
      </dsp:txXfrm>
    </dsp:sp>
    <dsp:sp modelId="{E5813F5B-7B37-414E-8367-2103CC74A31E}">
      <dsp:nvSpPr>
        <dsp:cNvPr id="0" name=""/>
        <dsp:cNvSpPr/>
      </dsp:nvSpPr>
      <dsp:spPr>
        <a:xfrm>
          <a:off x="2258820" y="2775288"/>
          <a:ext cx="1079496" cy="148976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en-US" altLang="ar-SA" sz="1400" kern="1200" dirty="0" smtClean="0"/>
            <a:t>Delphi</a:t>
          </a:r>
        </a:p>
        <a:p>
          <a:pPr lvl="0" algn="ctr" defTabSz="622300" rtl="1">
            <a:lnSpc>
              <a:spcPct val="90000"/>
            </a:lnSpc>
            <a:spcBef>
              <a:spcPct val="0"/>
            </a:spcBef>
            <a:spcAft>
              <a:spcPct val="35000"/>
            </a:spcAft>
          </a:pPr>
          <a:r>
            <a:rPr lang="en-US" altLang="ar-SA" sz="1400" kern="1200" dirty="0" smtClean="0"/>
            <a:t>Method</a:t>
          </a:r>
          <a:endParaRPr lang="en-US" altLang="ar-SA" sz="1400" kern="1200" dirty="0"/>
        </a:p>
      </dsp:txBody>
      <dsp:txXfrm>
        <a:off x="2290437" y="2806905"/>
        <a:ext cx="1016262" cy="1426535"/>
      </dsp:txXfrm>
    </dsp:sp>
    <dsp:sp modelId="{3D5B8183-66DC-468C-8D94-D1861B024F6B}">
      <dsp:nvSpPr>
        <dsp:cNvPr id="0" name=""/>
        <dsp:cNvSpPr/>
      </dsp:nvSpPr>
      <dsp:spPr>
        <a:xfrm>
          <a:off x="3428995" y="1625990"/>
          <a:ext cx="3419855" cy="1000931"/>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0" kern="1200" dirty="0" smtClean="0"/>
            <a:t>Counting Methods</a:t>
          </a:r>
          <a:endParaRPr lang="ar-SA" sz="2800" b="0" kern="1200" dirty="0"/>
        </a:p>
      </dsp:txBody>
      <dsp:txXfrm>
        <a:off x="3458311" y="1655306"/>
        <a:ext cx="3361223" cy="942299"/>
      </dsp:txXfrm>
    </dsp:sp>
    <dsp:sp modelId="{79D13E52-0BB2-4D1F-ACA5-0507926B8B0F}">
      <dsp:nvSpPr>
        <dsp:cNvPr id="0" name=""/>
        <dsp:cNvSpPr/>
      </dsp:nvSpPr>
      <dsp:spPr>
        <a:xfrm>
          <a:off x="3474338" y="2761001"/>
          <a:ext cx="1079496" cy="148976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en-US" sz="1400" kern="1200" dirty="0" smtClean="0"/>
            <a:t>Market testing </a:t>
          </a:r>
          <a:endParaRPr lang="ar-SA" sz="1400" kern="1200" dirty="0"/>
        </a:p>
      </dsp:txBody>
      <dsp:txXfrm>
        <a:off x="3505955" y="2792618"/>
        <a:ext cx="1016262" cy="1426535"/>
      </dsp:txXfrm>
    </dsp:sp>
    <dsp:sp modelId="{BB188163-72E8-45C5-9027-E3E8E42CF17A}">
      <dsp:nvSpPr>
        <dsp:cNvPr id="0" name=""/>
        <dsp:cNvSpPr/>
      </dsp:nvSpPr>
      <dsp:spPr>
        <a:xfrm>
          <a:off x="4599174" y="2761001"/>
          <a:ext cx="1079496" cy="148976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t>Consumer market survey</a:t>
          </a:r>
          <a:endParaRPr lang="ar-SA" sz="1400" kern="1200" dirty="0"/>
        </a:p>
      </dsp:txBody>
      <dsp:txXfrm>
        <a:off x="4630791" y="2792618"/>
        <a:ext cx="1016262" cy="1426535"/>
      </dsp:txXfrm>
    </dsp:sp>
    <dsp:sp modelId="{A36E5146-2C83-44E4-AAF7-A288F95FBE5F}">
      <dsp:nvSpPr>
        <dsp:cNvPr id="0" name=""/>
        <dsp:cNvSpPr/>
      </dsp:nvSpPr>
      <dsp:spPr>
        <a:xfrm>
          <a:off x="5724010" y="2761001"/>
          <a:ext cx="1079496" cy="148976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t>Industrial market survey</a:t>
          </a:r>
          <a:endParaRPr lang="ar-SA" sz="1400" kern="1200" dirty="0"/>
        </a:p>
      </dsp:txBody>
      <dsp:txXfrm>
        <a:off x="5755627" y="2792618"/>
        <a:ext cx="1016262" cy="14265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56B81A-3B6D-4837-B1BA-2E7EC487F053}">
      <dsp:nvSpPr>
        <dsp:cNvPr id="0" name=""/>
        <dsp:cNvSpPr/>
      </dsp:nvSpPr>
      <dsp:spPr>
        <a:xfrm>
          <a:off x="33" y="13653"/>
          <a:ext cx="3169034" cy="1267613"/>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w="9525" cap="flat" cmpd="sng" algn="ctr">
          <a:solidFill>
            <a:schemeClr val="dk1">
              <a:shade val="8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rtl="0">
            <a:lnSpc>
              <a:spcPct val="90000"/>
            </a:lnSpc>
            <a:spcBef>
              <a:spcPct val="0"/>
            </a:spcBef>
            <a:spcAft>
              <a:spcPct val="35000"/>
            </a:spcAft>
          </a:pPr>
          <a:r>
            <a:rPr lang="en-US" sz="3200" kern="1200" dirty="0" smtClean="0"/>
            <a:t>Advantages</a:t>
          </a:r>
          <a:endParaRPr lang="ar-SA" sz="3200" kern="1200" dirty="0"/>
        </a:p>
      </dsp:txBody>
      <dsp:txXfrm>
        <a:off x="33" y="13653"/>
        <a:ext cx="3169034" cy="1267613"/>
      </dsp:txXfrm>
    </dsp:sp>
    <dsp:sp modelId="{D779D06D-2FA6-47AC-A4A8-455BD68F3803}">
      <dsp:nvSpPr>
        <dsp:cNvPr id="0" name=""/>
        <dsp:cNvSpPr/>
      </dsp:nvSpPr>
      <dsp:spPr>
        <a:xfrm>
          <a:off x="33" y="1281266"/>
          <a:ext cx="3169034" cy="2591280"/>
        </a:xfrm>
        <a:prstGeom prst="rect">
          <a:avLst/>
        </a:prstGeom>
        <a:solidFill>
          <a:schemeClr val="lt1">
            <a:alpha val="90000"/>
            <a:tint val="40000"/>
            <a:hueOff val="0"/>
            <a:satOff val="0"/>
            <a:lumOff val="0"/>
            <a:alphaOff val="0"/>
          </a:schemeClr>
        </a:solidFill>
        <a:ln w="9525" cap="flat" cmpd="sng" algn="ctr">
          <a:solidFill>
            <a:schemeClr val="dk1">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rtl="0">
            <a:lnSpc>
              <a:spcPct val="90000"/>
            </a:lnSpc>
            <a:spcBef>
              <a:spcPct val="0"/>
            </a:spcBef>
            <a:spcAft>
              <a:spcPct val="15000"/>
            </a:spcAft>
            <a:buChar char="••"/>
          </a:pPr>
          <a:r>
            <a:rPr lang="en-US" sz="2000" kern="1200" dirty="0" smtClean="0"/>
            <a:t>Do not require mathematical background</a:t>
          </a:r>
          <a:endParaRPr lang="ar-SA" sz="2000" kern="1200" dirty="0"/>
        </a:p>
        <a:p>
          <a:pPr marL="228600" lvl="1" indent="-228600" algn="l" defTabSz="889000" rtl="0">
            <a:lnSpc>
              <a:spcPct val="90000"/>
            </a:lnSpc>
            <a:spcBef>
              <a:spcPct val="0"/>
            </a:spcBef>
            <a:spcAft>
              <a:spcPct val="15000"/>
            </a:spcAft>
            <a:buChar char="••"/>
          </a:pPr>
          <a:r>
            <a:rPr lang="en-US" sz="2000" kern="1200" dirty="0" smtClean="0"/>
            <a:t>Wide acceptance</a:t>
          </a:r>
          <a:endParaRPr lang="ar-SA" sz="2000" kern="1200" dirty="0"/>
        </a:p>
        <a:p>
          <a:pPr marL="228600" lvl="1" indent="-228600" algn="l" defTabSz="889000" rtl="0">
            <a:lnSpc>
              <a:spcPct val="90000"/>
            </a:lnSpc>
            <a:spcBef>
              <a:spcPct val="0"/>
            </a:spcBef>
            <a:spcAft>
              <a:spcPct val="15000"/>
            </a:spcAft>
            <a:buChar char="••"/>
          </a:pPr>
          <a:r>
            <a:rPr lang="en-US" sz="2000" kern="1200" dirty="0" smtClean="0"/>
            <a:t>Very Long-range forecasting</a:t>
          </a:r>
          <a:endParaRPr lang="ar-SA" sz="2000" kern="1200" dirty="0"/>
        </a:p>
      </dsp:txBody>
      <dsp:txXfrm>
        <a:off x="33" y="1281266"/>
        <a:ext cx="3169034" cy="2591280"/>
      </dsp:txXfrm>
    </dsp:sp>
    <dsp:sp modelId="{C22B58B2-C2AB-4D69-8227-888FA63870BA}">
      <dsp:nvSpPr>
        <dsp:cNvPr id="0" name=""/>
        <dsp:cNvSpPr/>
      </dsp:nvSpPr>
      <dsp:spPr>
        <a:xfrm>
          <a:off x="3612732" y="13653"/>
          <a:ext cx="3169034" cy="1267613"/>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w="9525" cap="flat" cmpd="sng" algn="ctr">
          <a:solidFill>
            <a:schemeClr val="dk1">
              <a:shade val="8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rtl="0">
            <a:lnSpc>
              <a:spcPct val="90000"/>
            </a:lnSpc>
            <a:spcBef>
              <a:spcPct val="0"/>
            </a:spcBef>
            <a:spcAft>
              <a:spcPct val="35000"/>
            </a:spcAft>
          </a:pPr>
          <a:r>
            <a:rPr lang="en-US" sz="3200" kern="1200" dirty="0" smtClean="0"/>
            <a:t>Disadvantages</a:t>
          </a:r>
          <a:endParaRPr lang="ar-SA" sz="3200" kern="1200" dirty="0"/>
        </a:p>
      </dsp:txBody>
      <dsp:txXfrm>
        <a:off x="3612732" y="13653"/>
        <a:ext cx="3169034" cy="1267613"/>
      </dsp:txXfrm>
    </dsp:sp>
    <dsp:sp modelId="{33128439-1B89-4532-986D-3ECAEAAC7C3A}">
      <dsp:nvSpPr>
        <dsp:cNvPr id="0" name=""/>
        <dsp:cNvSpPr/>
      </dsp:nvSpPr>
      <dsp:spPr>
        <a:xfrm>
          <a:off x="3612732" y="1281266"/>
          <a:ext cx="3169034" cy="2591280"/>
        </a:xfrm>
        <a:prstGeom prst="rect">
          <a:avLst/>
        </a:prstGeom>
        <a:solidFill>
          <a:schemeClr val="lt1">
            <a:alpha val="90000"/>
            <a:tint val="40000"/>
            <a:hueOff val="0"/>
            <a:satOff val="0"/>
            <a:lumOff val="0"/>
            <a:alphaOff val="0"/>
          </a:schemeClr>
        </a:solidFill>
        <a:ln w="9525" cap="flat" cmpd="sng" algn="ctr">
          <a:solidFill>
            <a:schemeClr val="dk1">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2400" kern="1200" dirty="0" smtClean="0"/>
            <a:t>Biased</a:t>
          </a:r>
          <a:endParaRPr lang="ar-SA" sz="2400" kern="1200" dirty="0"/>
        </a:p>
        <a:p>
          <a:pPr marL="228600" lvl="1" indent="-228600" algn="l" defTabSz="1066800" rtl="0">
            <a:lnSpc>
              <a:spcPct val="90000"/>
            </a:lnSpc>
            <a:spcBef>
              <a:spcPct val="0"/>
            </a:spcBef>
            <a:spcAft>
              <a:spcPct val="15000"/>
            </a:spcAft>
            <a:buChar char="••"/>
          </a:pPr>
          <a:r>
            <a:rPr lang="en-US" sz="2400" kern="1200" dirty="0" smtClean="0"/>
            <a:t>Not consistently accurate over time</a:t>
          </a:r>
          <a:endParaRPr lang="ar-SA" sz="2400" kern="1200" dirty="0"/>
        </a:p>
      </dsp:txBody>
      <dsp:txXfrm>
        <a:off x="3612732" y="1281266"/>
        <a:ext cx="3169034" cy="25912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E2BDA5-1ACD-4B55-B170-9F01CAB513E2}">
      <dsp:nvSpPr>
        <dsp:cNvPr id="0" name=""/>
        <dsp:cNvSpPr/>
      </dsp:nvSpPr>
      <dsp:spPr>
        <a:xfrm>
          <a:off x="908" y="1049"/>
          <a:ext cx="6856183" cy="1129307"/>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altLang="ar-SA" sz="3200" kern="1200" dirty="0" smtClean="0"/>
            <a:t>Quantitative Forecasting Methods</a:t>
          </a:r>
          <a:endParaRPr lang="ar-SA" sz="3200" kern="1200" dirty="0"/>
        </a:p>
      </dsp:txBody>
      <dsp:txXfrm>
        <a:off x="33984" y="34125"/>
        <a:ext cx="6790031" cy="1063155"/>
      </dsp:txXfrm>
    </dsp:sp>
    <dsp:sp modelId="{5287BCC9-CA07-418B-9DA8-CE096E96BCCA}">
      <dsp:nvSpPr>
        <dsp:cNvPr id="0" name=""/>
        <dsp:cNvSpPr/>
      </dsp:nvSpPr>
      <dsp:spPr>
        <a:xfrm>
          <a:off x="7600" y="1231994"/>
          <a:ext cx="4078242" cy="1129307"/>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en-US" sz="3200" b="0" kern="1200" dirty="0" smtClean="0"/>
            <a:t>Time Series</a:t>
          </a:r>
          <a:endParaRPr lang="ar-SA" sz="3200" b="0" kern="1200" dirty="0"/>
        </a:p>
      </dsp:txBody>
      <dsp:txXfrm>
        <a:off x="40676" y="1265070"/>
        <a:ext cx="4012090" cy="1063155"/>
      </dsp:txXfrm>
    </dsp:sp>
    <dsp:sp modelId="{55428D26-A0D0-48AD-B56A-1AF0611EAC46}">
      <dsp:nvSpPr>
        <dsp:cNvPr id="0" name=""/>
        <dsp:cNvSpPr/>
      </dsp:nvSpPr>
      <dsp:spPr>
        <a:xfrm>
          <a:off x="23810" y="2462940"/>
          <a:ext cx="651608" cy="1803210"/>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Moving averages</a:t>
          </a:r>
          <a:endParaRPr lang="ar-SA" sz="1800" kern="1200" dirty="0"/>
        </a:p>
      </dsp:txBody>
      <dsp:txXfrm>
        <a:off x="42895" y="2482025"/>
        <a:ext cx="613438" cy="1765040"/>
      </dsp:txXfrm>
    </dsp:sp>
    <dsp:sp modelId="{CCB4D01B-99EC-4DCF-9791-3C6CF3B8D03C}">
      <dsp:nvSpPr>
        <dsp:cNvPr id="0" name=""/>
        <dsp:cNvSpPr/>
      </dsp:nvSpPr>
      <dsp:spPr>
        <a:xfrm>
          <a:off x="702653" y="2462940"/>
          <a:ext cx="651608" cy="1803210"/>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Exponential smoothing</a:t>
          </a:r>
          <a:endParaRPr lang="ar-SA" sz="1800" kern="1200" dirty="0"/>
        </a:p>
      </dsp:txBody>
      <dsp:txXfrm>
        <a:off x="721738" y="2482025"/>
        <a:ext cx="613438" cy="1765040"/>
      </dsp:txXfrm>
    </dsp:sp>
    <dsp:sp modelId="{35A59451-9A54-4D3A-BA50-B19E8DE41F2A}">
      <dsp:nvSpPr>
        <dsp:cNvPr id="0" name=""/>
        <dsp:cNvSpPr/>
      </dsp:nvSpPr>
      <dsp:spPr>
        <a:xfrm>
          <a:off x="1381495" y="2462940"/>
          <a:ext cx="651608" cy="1803210"/>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Adaptive filtering</a:t>
          </a:r>
          <a:endParaRPr lang="ar-SA" sz="1800" kern="1200" dirty="0"/>
        </a:p>
      </dsp:txBody>
      <dsp:txXfrm>
        <a:off x="1400580" y="2482025"/>
        <a:ext cx="613438" cy="1765040"/>
      </dsp:txXfrm>
    </dsp:sp>
    <dsp:sp modelId="{A30BFBDC-E1DC-48D2-9EC9-9148CDFA3C16}">
      <dsp:nvSpPr>
        <dsp:cNvPr id="0" name=""/>
        <dsp:cNvSpPr/>
      </dsp:nvSpPr>
      <dsp:spPr>
        <a:xfrm>
          <a:off x="2060338" y="2462940"/>
          <a:ext cx="651608" cy="1803210"/>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Trend analysis</a:t>
          </a:r>
          <a:endParaRPr lang="ar-SA" sz="1800" kern="1200" dirty="0"/>
        </a:p>
      </dsp:txBody>
      <dsp:txXfrm>
        <a:off x="2079423" y="2482025"/>
        <a:ext cx="613438" cy="1765040"/>
      </dsp:txXfrm>
    </dsp:sp>
    <dsp:sp modelId="{6BB45227-8CF8-4640-A49D-E1703F0C088E}">
      <dsp:nvSpPr>
        <dsp:cNvPr id="0" name=""/>
        <dsp:cNvSpPr/>
      </dsp:nvSpPr>
      <dsp:spPr>
        <a:xfrm>
          <a:off x="2739181" y="2462940"/>
          <a:ext cx="651608" cy="1803210"/>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Time series decomposition</a:t>
          </a:r>
          <a:endParaRPr lang="ar-SA" sz="1800" kern="1200" dirty="0"/>
        </a:p>
      </dsp:txBody>
      <dsp:txXfrm>
        <a:off x="2758266" y="2482025"/>
        <a:ext cx="613438" cy="1765040"/>
      </dsp:txXfrm>
    </dsp:sp>
    <dsp:sp modelId="{368ED8C5-8EFA-4BD6-9106-8ACF763815DE}">
      <dsp:nvSpPr>
        <dsp:cNvPr id="0" name=""/>
        <dsp:cNvSpPr/>
      </dsp:nvSpPr>
      <dsp:spPr>
        <a:xfrm>
          <a:off x="3418024" y="2462940"/>
          <a:ext cx="651608" cy="1803210"/>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68580" tIns="68580" rIns="68580" bIns="68580" numCol="1" spcCol="1270" anchor="ctr" anchorCtr="0">
          <a:noAutofit/>
        </a:bodyPr>
        <a:lstStyle/>
        <a:p>
          <a:pPr lvl="0" algn="ctr" defTabSz="800100" rtl="1">
            <a:lnSpc>
              <a:spcPct val="90000"/>
            </a:lnSpc>
            <a:spcBef>
              <a:spcPct val="0"/>
            </a:spcBef>
            <a:spcAft>
              <a:spcPct val="35000"/>
            </a:spcAft>
          </a:pPr>
          <a:r>
            <a:rPr lang="en-US" sz="1800" kern="1200" dirty="0" smtClean="0"/>
            <a:t>Box-Jenkins</a:t>
          </a:r>
          <a:endParaRPr lang="ar-SA" sz="1800" kern="1200" dirty="0"/>
        </a:p>
      </dsp:txBody>
      <dsp:txXfrm>
        <a:off x="3437109" y="2482025"/>
        <a:ext cx="613438" cy="1765040"/>
      </dsp:txXfrm>
    </dsp:sp>
    <dsp:sp modelId="{085FBF55-FDFA-4F11-9E2F-18A04D7972C9}">
      <dsp:nvSpPr>
        <dsp:cNvPr id="0" name=""/>
        <dsp:cNvSpPr/>
      </dsp:nvSpPr>
      <dsp:spPr>
        <a:xfrm>
          <a:off x="4140846" y="1231994"/>
          <a:ext cx="2709553" cy="1129307"/>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en-US" sz="2400" b="0" kern="1200" dirty="0" smtClean="0"/>
            <a:t>Causal Methods</a:t>
          </a:r>
          <a:endParaRPr lang="ar-SA" sz="2400" b="0" kern="1200" dirty="0"/>
        </a:p>
      </dsp:txBody>
      <dsp:txXfrm>
        <a:off x="4173922" y="1265070"/>
        <a:ext cx="2643401" cy="1063155"/>
      </dsp:txXfrm>
    </dsp:sp>
    <dsp:sp modelId="{EA7C9E33-6BE0-4418-A3C9-ED0F3748B67E}">
      <dsp:nvSpPr>
        <dsp:cNvPr id="0" name=""/>
        <dsp:cNvSpPr/>
      </dsp:nvSpPr>
      <dsp:spPr>
        <a:xfrm>
          <a:off x="4151554" y="2462940"/>
          <a:ext cx="651608" cy="1803210"/>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Correlation methods</a:t>
          </a:r>
          <a:endParaRPr lang="ar-SA" sz="1800" kern="1200" dirty="0"/>
        </a:p>
      </dsp:txBody>
      <dsp:txXfrm>
        <a:off x="4170639" y="2482025"/>
        <a:ext cx="613438" cy="1765040"/>
      </dsp:txXfrm>
    </dsp:sp>
    <dsp:sp modelId="{FDB41C64-CB79-4B88-AB1D-5536DE67E5B2}">
      <dsp:nvSpPr>
        <dsp:cNvPr id="0" name=""/>
        <dsp:cNvSpPr/>
      </dsp:nvSpPr>
      <dsp:spPr>
        <a:xfrm>
          <a:off x="4830397" y="2462940"/>
          <a:ext cx="651608" cy="1803210"/>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Regression models</a:t>
          </a:r>
          <a:endParaRPr lang="ar-SA" sz="1800" kern="1200" dirty="0"/>
        </a:p>
      </dsp:txBody>
      <dsp:txXfrm>
        <a:off x="4849482" y="2482025"/>
        <a:ext cx="613438" cy="1765040"/>
      </dsp:txXfrm>
    </dsp:sp>
    <dsp:sp modelId="{8A26EE66-BC0B-423E-92E6-7703ED1FBE06}">
      <dsp:nvSpPr>
        <dsp:cNvPr id="0" name=""/>
        <dsp:cNvSpPr/>
      </dsp:nvSpPr>
      <dsp:spPr>
        <a:xfrm>
          <a:off x="5509239" y="2462940"/>
          <a:ext cx="651608" cy="1803210"/>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Leading indicators</a:t>
          </a:r>
          <a:endParaRPr lang="ar-SA" sz="1800" kern="1200" dirty="0"/>
        </a:p>
      </dsp:txBody>
      <dsp:txXfrm>
        <a:off x="5528324" y="2482025"/>
        <a:ext cx="613438" cy="1765040"/>
      </dsp:txXfrm>
    </dsp:sp>
    <dsp:sp modelId="{F3306B88-C8C5-4EB9-9541-9011504351B8}">
      <dsp:nvSpPr>
        <dsp:cNvPr id="0" name=""/>
        <dsp:cNvSpPr/>
      </dsp:nvSpPr>
      <dsp:spPr>
        <a:xfrm>
          <a:off x="6188082" y="2462940"/>
          <a:ext cx="651608" cy="1803210"/>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smtClean="0"/>
            <a:t>Econometric tests</a:t>
          </a:r>
          <a:endParaRPr lang="ar-SA" sz="1800" kern="1200" dirty="0"/>
        </a:p>
      </dsp:txBody>
      <dsp:txXfrm>
        <a:off x="6207167" y="2482025"/>
        <a:ext cx="613438" cy="176504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708CA8B-E449-49E6-AF8B-B066FC1C49F1}" type="datetimeFigureOut">
              <a:rPr lang="ar-SA" smtClean="0"/>
              <a:t>12/05/1436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4275DB4-C3F1-4424-8027-847F152475F0}" type="slidenum">
              <a:rPr lang="ar-SA" smtClean="0"/>
              <a:t>‹#›</a:t>
            </a:fld>
            <a:endParaRPr lang="ar-SA"/>
          </a:p>
        </p:txBody>
      </p:sp>
    </p:spTree>
    <p:extLst>
      <p:ext uri="{BB962C8B-B14F-4D97-AF65-F5344CB8AC3E}">
        <p14:creationId xmlns:p14="http://schemas.microsoft.com/office/powerpoint/2010/main" val="80136123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B4275DB4-C3F1-4424-8027-847F152475F0}" type="slidenum">
              <a:rPr lang="ar-SA" smtClean="0"/>
              <a:t>2</a:t>
            </a:fld>
            <a:endParaRPr lang="ar-SA"/>
          </a:p>
        </p:txBody>
      </p:sp>
    </p:spTree>
    <p:extLst>
      <p:ext uri="{BB962C8B-B14F-4D97-AF65-F5344CB8AC3E}">
        <p14:creationId xmlns:p14="http://schemas.microsoft.com/office/powerpoint/2010/main" val="1930516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buClrTx/>
              <a:buFontTx/>
              <a:buNone/>
            </a:pPr>
            <a:r>
              <a:rPr lang="en-US" altLang="ar-SA" sz="1200" u="sng" dirty="0" smtClean="0">
                <a:cs typeface="Times New Roman" pitchFamily="18" charset="0"/>
              </a:rPr>
              <a:t>Executive Judgment:</a:t>
            </a:r>
            <a:r>
              <a:rPr lang="en-US" altLang="ar-SA" sz="1200" dirty="0" smtClean="0">
                <a:cs typeface="Times New Roman" pitchFamily="18" charset="0"/>
              </a:rPr>
              <a:t>  Opinion of a group of high level experts or managers is pooled</a:t>
            </a:r>
          </a:p>
          <a:p>
            <a:pPr algn="l" rtl="0" eaLnBrk="1" hangingPunct="1">
              <a:buClrTx/>
              <a:buFontTx/>
              <a:buNone/>
            </a:pPr>
            <a:endParaRPr lang="en-US" altLang="ar-SA" sz="1200" dirty="0" smtClean="0"/>
          </a:p>
          <a:p>
            <a:pPr algn="l" rtl="0">
              <a:buClrTx/>
              <a:buFontTx/>
              <a:buNone/>
            </a:pPr>
            <a:r>
              <a:rPr lang="en-US" altLang="ar-SA" sz="1200" u="sng" dirty="0" smtClean="0">
                <a:cs typeface="Times New Roman" pitchFamily="18" charset="0"/>
              </a:rPr>
              <a:t>Sales Force Composite:</a:t>
            </a:r>
            <a:r>
              <a:rPr lang="en-US" altLang="ar-SA" sz="1200" dirty="0" smtClean="0">
                <a:cs typeface="Times New Roman" pitchFamily="18" charset="0"/>
              </a:rPr>
              <a:t>  Each regional salesperson provides his/her sales estimates.  Those forecasts are then reviewed to make sure they are realistic. All regional forecasts are then pooled at the district and national levels to obtain an overall forecast.</a:t>
            </a:r>
          </a:p>
          <a:p>
            <a:pPr algn="l" rtl="0"/>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ar-SA" sz="1200" u="sng" dirty="0" smtClean="0">
                <a:cs typeface="Times New Roman" pitchFamily="18" charset="0"/>
              </a:rPr>
              <a:t>Delphi Method:</a:t>
            </a:r>
            <a:r>
              <a:rPr lang="en-US" altLang="ar-SA" sz="1200" dirty="0" smtClean="0">
                <a:cs typeface="Times New Roman" pitchFamily="18" charset="0"/>
              </a:rPr>
              <a:t>  As opposed to regular panels where the individuals involved are in direct communication, this method eliminates the effects of group potential dominance of the most vocal members.  The group involves individuals from inside as well as outside the organization.</a:t>
            </a:r>
          </a:p>
          <a:p>
            <a:pPr algn="l" rtl="0"/>
            <a:endParaRPr lang="ar-SA" dirty="0"/>
          </a:p>
        </p:txBody>
      </p:sp>
      <p:sp>
        <p:nvSpPr>
          <p:cNvPr id="4" name="Slide Number Placeholder 3"/>
          <p:cNvSpPr>
            <a:spLocks noGrp="1"/>
          </p:cNvSpPr>
          <p:nvPr>
            <p:ph type="sldNum" sz="quarter" idx="10"/>
          </p:nvPr>
        </p:nvSpPr>
        <p:spPr/>
        <p:txBody>
          <a:bodyPr/>
          <a:lstStyle/>
          <a:p>
            <a:fld id="{B4275DB4-C3F1-4424-8027-847F152475F0}" type="slidenum">
              <a:rPr lang="ar-SA" smtClean="0"/>
              <a:t>7</a:t>
            </a:fld>
            <a:endParaRPr lang="ar-SA"/>
          </a:p>
        </p:txBody>
      </p:sp>
    </p:spTree>
    <p:extLst>
      <p:ext uri="{BB962C8B-B14F-4D97-AF65-F5344CB8AC3E}">
        <p14:creationId xmlns:p14="http://schemas.microsoft.com/office/powerpoint/2010/main" val="8042414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B4275DB4-C3F1-4424-8027-847F152475F0}" type="slidenum">
              <a:rPr lang="ar-SA" smtClean="0"/>
              <a:t>10</a:t>
            </a:fld>
            <a:endParaRPr lang="ar-SA"/>
          </a:p>
        </p:txBody>
      </p:sp>
    </p:spTree>
    <p:extLst>
      <p:ext uri="{BB962C8B-B14F-4D97-AF65-F5344CB8AC3E}">
        <p14:creationId xmlns:p14="http://schemas.microsoft.com/office/powerpoint/2010/main" val="2648819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200">
                <a:solidFill>
                  <a:schemeClr val="tx1"/>
                </a:solidFill>
                <a:latin typeface="Arial" charset="0"/>
              </a:defRPr>
            </a:lvl1pPr>
            <a:lvl2pPr marL="731731" indent="-281435">
              <a:defRPr kumimoji="1" sz="1200">
                <a:solidFill>
                  <a:schemeClr val="tx1"/>
                </a:solidFill>
                <a:latin typeface="Arial" charset="0"/>
              </a:defRPr>
            </a:lvl2pPr>
            <a:lvl3pPr marL="1125741" indent="-225148">
              <a:defRPr kumimoji="1" sz="1200">
                <a:solidFill>
                  <a:schemeClr val="tx1"/>
                </a:solidFill>
                <a:latin typeface="Arial" charset="0"/>
              </a:defRPr>
            </a:lvl3pPr>
            <a:lvl4pPr marL="1576037" indent="-225148">
              <a:defRPr kumimoji="1" sz="1200">
                <a:solidFill>
                  <a:schemeClr val="tx1"/>
                </a:solidFill>
                <a:latin typeface="Arial" charset="0"/>
              </a:defRPr>
            </a:lvl4pPr>
            <a:lvl5pPr marL="2026333" indent="-225148">
              <a:defRPr kumimoji="1" sz="1200">
                <a:solidFill>
                  <a:schemeClr val="tx1"/>
                </a:solidFill>
                <a:latin typeface="Arial" charset="0"/>
              </a:defRPr>
            </a:lvl5pPr>
            <a:lvl6pPr marL="2476630" indent="-225148" eaLnBrk="0" fontAlgn="base" hangingPunct="0">
              <a:spcBef>
                <a:spcPct val="30000"/>
              </a:spcBef>
              <a:spcAft>
                <a:spcPct val="0"/>
              </a:spcAft>
              <a:defRPr kumimoji="1" sz="1200">
                <a:solidFill>
                  <a:schemeClr val="tx1"/>
                </a:solidFill>
                <a:latin typeface="Arial" charset="0"/>
              </a:defRPr>
            </a:lvl6pPr>
            <a:lvl7pPr marL="2926926" indent="-225148" eaLnBrk="0" fontAlgn="base" hangingPunct="0">
              <a:spcBef>
                <a:spcPct val="30000"/>
              </a:spcBef>
              <a:spcAft>
                <a:spcPct val="0"/>
              </a:spcAft>
              <a:defRPr kumimoji="1" sz="1200">
                <a:solidFill>
                  <a:schemeClr val="tx1"/>
                </a:solidFill>
                <a:latin typeface="Arial" charset="0"/>
              </a:defRPr>
            </a:lvl7pPr>
            <a:lvl8pPr marL="3377222" indent="-225148" eaLnBrk="0" fontAlgn="base" hangingPunct="0">
              <a:spcBef>
                <a:spcPct val="30000"/>
              </a:spcBef>
              <a:spcAft>
                <a:spcPct val="0"/>
              </a:spcAft>
              <a:defRPr kumimoji="1" sz="1200">
                <a:solidFill>
                  <a:schemeClr val="tx1"/>
                </a:solidFill>
                <a:latin typeface="Arial" charset="0"/>
              </a:defRPr>
            </a:lvl8pPr>
            <a:lvl9pPr marL="3827518" indent="-225148" eaLnBrk="0" fontAlgn="base" hangingPunct="0">
              <a:spcBef>
                <a:spcPct val="30000"/>
              </a:spcBef>
              <a:spcAft>
                <a:spcPct val="0"/>
              </a:spcAft>
              <a:defRPr kumimoji="1" sz="1200">
                <a:solidFill>
                  <a:schemeClr val="tx1"/>
                </a:solidFill>
                <a:latin typeface="Arial" charset="0"/>
              </a:defRPr>
            </a:lvl9pPr>
          </a:lstStyle>
          <a:p>
            <a:fld id="{16D2726F-8AA5-411F-B601-0F5C532B3150}" type="slidenum">
              <a:rPr kumimoji="0" lang="en-US" altLang="ar-SA" smtClean="0">
                <a:latin typeface="Tahoma" pitchFamily="34" charset="0"/>
              </a:rPr>
              <a:pPr/>
              <a:t>11</a:t>
            </a:fld>
            <a:endParaRPr kumimoji="0" lang="en-US" altLang="ar-SA" smtClean="0">
              <a:latin typeface="Tahoma" pitchFamily="34" charset="0"/>
            </a:endParaRPr>
          </a:p>
        </p:txBody>
      </p:sp>
      <p:sp>
        <p:nvSpPr>
          <p:cNvPr id="52227" name="Rectangle 2"/>
          <p:cNvSpPr>
            <a:spLocks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ar-SA" smtClean="0"/>
              <a:t>All organizations that must plan to meet the needs of the future for which it has incomplete knowledge.</a:t>
            </a:r>
          </a:p>
          <a:p>
            <a:r>
              <a:rPr lang="en-US" altLang="ar-SA" smtClean="0"/>
              <a:t>Forecasts are needed in finance, marketing, personnel, and production.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1200">
                <a:solidFill>
                  <a:schemeClr val="tx1"/>
                </a:solidFill>
                <a:latin typeface="Arial" charset="0"/>
              </a:defRPr>
            </a:lvl1pPr>
            <a:lvl2pPr marL="731731" indent="-281435">
              <a:defRPr kumimoji="1" sz="1200">
                <a:solidFill>
                  <a:schemeClr val="tx1"/>
                </a:solidFill>
                <a:latin typeface="Arial" charset="0"/>
              </a:defRPr>
            </a:lvl2pPr>
            <a:lvl3pPr marL="1125741" indent="-225148">
              <a:defRPr kumimoji="1" sz="1200">
                <a:solidFill>
                  <a:schemeClr val="tx1"/>
                </a:solidFill>
                <a:latin typeface="Arial" charset="0"/>
              </a:defRPr>
            </a:lvl3pPr>
            <a:lvl4pPr marL="1576037" indent="-225148">
              <a:defRPr kumimoji="1" sz="1200">
                <a:solidFill>
                  <a:schemeClr val="tx1"/>
                </a:solidFill>
                <a:latin typeface="Arial" charset="0"/>
              </a:defRPr>
            </a:lvl4pPr>
            <a:lvl5pPr marL="2026333" indent="-225148">
              <a:defRPr kumimoji="1" sz="1200">
                <a:solidFill>
                  <a:schemeClr val="tx1"/>
                </a:solidFill>
                <a:latin typeface="Arial" charset="0"/>
              </a:defRPr>
            </a:lvl5pPr>
            <a:lvl6pPr marL="2476630" indent="-225148" eaLnBrk="0" fontAlgn="base" hangingPunct="0">
              <a:spcBef>
                <a:spcPct val="30000"/>
              </a:spcBef>
              <a:spcAft>
                <a:spcPct val="0"/>
              </a:spcAft>
              <a:defRPr kumimoji="1" sz="1200">
                <a:solidFill>
                  <a:schemeClr val="tx1"/>
                </a:solidFill>
                <a:latin typeface="Arial" charset="0"/>
              </a:defRPr>
            </a:lvl6pPr>
            <a:lvl7pPr marL="2926926" indent="-225148" eaLnBrk="0" fontAlgn="base" hangingPunct="0">
              <a:spcBef>
                <a:spcPct val="30000"/>
              </a:spcBef>
              <a:spcAft>
                <a:spcPct val="0"/>
              </a:spcAft>
              <a:defRPr kumimoji="1" sz="1200">
                <a:solidFill>
                  <a:schemeClr val="tx1"/>
                </a:solidFill>
                <a:latin typeface="Arial" charset="0"/>
              </a:defRPr>
            </a:lvl7pPr>
            <a:lvl8pPr marL="3377222" indent="-225148" eaLnBrk="0" fontAlgn="base" hangingPunct="0">
              <a:spcBef>
                <a:spcPct val="30000"/>
              </a:spcBef>
              <a:spcAft>
                <a:spcPct val="0"/>
              </a:spcAft>
              <a:defRPr kumimoji="1" sz="1200">
                <a:solidFill>
                  <a:schemeClr val="tx1"/>
                </a:solidFill>
                <a:latin typeface="Arial" charset="0"/>
              </a:defRPr>
            </a:lvl8pPr>
            <a:lvl9pPr marL="3827518" indent="-225148" eaLnBrk="0" fontAlgn="base" hangingPunct="0">
              <a:spcBef>
                <a:spcPct val="30000"/>
              </a:spcBef>
              <a:spcAft>
                <a:spcPct val="0"/>
              </a:spcAft>
              <a:defRPr kumimoji="1" sz="1200">
                <a:solidFill>
                  <a:schemeClr val="tx1"/>
                </a:solidFill>
                <a:latin typeface="Arial" charset="0"/>
              </a:defRPr>
            </a:lvl9pPr>
          </a:lstStyle>
          <a:p>
            <a:fld id="{BAE8484B-0082-441C-872B-E25E141E61E3}" type="slidenum">
              <a:rPr kumimoji="0" lang="en-US" altLang="ar-SA" smtClean="0">
                <a:latin typeface="Tahoma" pitchFamily="34" charset="0"/>
              </a:rPr>
              <a:pPr/>
              <a:t>41</a:t>
            </a:fld>
            <a:endParaRPr kumimoji="0" lang="en-US" altLang="ar-SA" smtClean="0">
              <a:latin typeface="Tahoma" pitchFamily="34" charset="0"/>
            </a:endParaRPr>
          </a:p>
        </p:txBody>
      </p:sp>
      <p:sp>
        <p:nvSpPr>
          <p:cNvPr id="53251" name="Rectangle 2"/>
          <p:cNvSpPr>
            <a:spLocks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ar-SA" smtClean="0"/>
              <a:t>Since it is unlikely that one model will always provide the most accurate forecast for any series.</a:t>
            </a:r>
          </a:p>
          <a:p>
            <a:endParaRPr lang="en-US" altLang="ar-SA" smtClean="0"/>
          </a:p>
          <a:p>
            <a:r>
              <a:rPr lang="en-US" altLang="ar-SA" smtClean="0"/>
              <a:t>(8.97+7.24)/2=8.1 is the most likely Monthly VCR sales.</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9" name="Rectangle 7"/>
          <p:cNvSpPr>
            <a:spLocks noGrp="1" noChangeArrowheads="1"/>
          </p:cNvSpPr>
          <p:nvPr>
            <p:ph type="ctrTitle" sz="quarter"/>
          </p:nvPr>
        </p:nvSpPr>
        <p:spPr>
          <a:xfrm>
            <a:off x="1828800" y="2173288"/>
            <a:ext cx="4954588" cy="1219200"/>
          </a:xfrm>
        </p:spPr>
        <p:txBody>
          <a:bodyPr/>
          <a:lstStyle>
            <a:lvl1pPr>
              <a:defRPr sz="4000"/>
            </a:lvl1pPr>
          </a:lstStyle>
          <a:p>
            <a:r>
              <a:rPr lang="en-US" smtClean="0"/>
              <a:t>Click to edit Master title style</a:t>
            </a:r>
            <a:endParaRPr lang="en-US"/>
          </a:p>
        </p:txBody>
      </p:sp>
      <p:sp>
        <p:nvSpPr>
          <p:cNvPr id="3080" name="Rectangle 8"/>
          <p:cNvSpPr>
            <a:spLocks noGrp="1" noChangeArrowheads="1"/>
          </p:cNvSpPr>
          <p:nvPr>
            <p:ph type="subTitle" sz="quarter" idx="1"/>
          </p:nvPr>
        </p:nvSpPr>
        <p:spPr>
          <a:xfrm>
            <a:off x="1828800" y="3429000"/>
            <a:ext cx="4953000" cy="1868488"/>
          </a:xfrm>
        </p:spPr>
        <p:txBody>
          <a:bodyPr/>
          <a:lstStyle>
            <a:lvl1pPr marL="0" indent="0">
              <a:buFontTx/>
              <a:buNone/>
              <a:defRPr sz="2800"/>
            </a:lvl1pPr>
          </a:lstStyle>
          <a:p>
            <a:r>
              <a:rPr lang="en-US" smtClean="0"/>
              <a:t>Click to edit Master subtitle style</a:t>
            </a:r>
            <a:endParaRPr lang="en-US"/>
          </a:p>
        </p:txBody>
      </p:sp>
      <p:sp>
        <p:nvSpPr>
          <p:cNvPr id="3081" name="Rectangle 9"/>
          <p:cNvSpPr>
            <a:spLocks noGrp="1" noChangeArrowheads="1"/>
          </p:cNvSpPr>
          <p:nvPr>
            <p:ph type="dt" sz="quarter" idx="2"/>
          </p:nvPr>
        </p:nvSpPr>
        <p:spPr/>
        <p:txBody>
          <a:bodyPr/>
          <a:lstStyle>
            <a:lvl1pPr>
              <a:defRPr/>
            </a:lvl1pPr>
          </a:lstStyle>
          <a:p>
            <a:fld id="{91DA5875-0AE7-4C12-87D0-E9EF5DFC0F76}" type="datetime1">
              <a:rPr lang="en-US" smtClean="0"/>
              <a:t>2/3/2015</a:t>
            </a:fld>
            <a:endParaRPr lang="en-US"/>
          </a:p>
        </p:txBody>
      </p:sp>
      <p:sp>
        <p:nvSpPr>
          <p:cNvPr id="3082" name="Rectangle 10"/>
          <p:cNvSpPr>
            <a:spLocks noGrp="1" noChangeArrowheads="1"/>
          </p:cNvSpPr>
          <p:nvPr>
            <p:ph type="ftr" sz="quarter" idx="3"/>
          </p:nvPr>
        </p:nvSpPr>
        <p:spPr/>
        <p:txBody>
          <a:bodyPr/>
          <a:lstStyle>
            <a:lvl1pPr>
              <a:defRPr/>
            </a:lvl1pPr>
          </a:lstStyle>
          <a:p>
            <a:r>
              <a:rPr lang="en-US" smtClean="0"/>
              <a:t>Dr. Mohammed Alahmed</a:t>
            </a:r>
            <a:endParaRPr lang="en-US"/>
          </a:p>
        </p:txBody>
      </p:sp>
      <p:sp>
        <p:nvSpPr>
          <p:cNvPr id="3083" name="Rectangle 11"/>
          <p:cNvSpPr>
            <a:spLocks noGrp="1" noChangeArrowheads="1"/>
          </p:cNvSpPr>
          <p:nvPr>
            <p:ph type="sldNum" sz="quarter" idx="4"/>
          </p:nvPr>
        </p:nvSpPr>
        <p:spPr/>
        <p:txBody>
          <a:bodyPr/>
          <a:lstStyle>
            <a:lvl1pPr>
              <a:defRPr/>
            </a:lvl1pPr>
          </a:lstStyle>
          <a:p>
            <a:fld id="{5FFABC66-93DD-4102-8D44-9BC86372497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quarter" idx="10"/>
          </p:nvPr>
        </p:nvSpPr>
        <p:spPr/>
        <p:txBody>
          <a:bodyPr/>
          <a:lstStyle>
            <a:lvl1pPr>
              <a:defRPr/>
            </a:lvl1pPr>
          </a:lstStyle>
          <a:p>
            <a:fld id="{FBDEF94F-D318-47E2-A44C-3EDF730E3A65}" type="datetime1">
              <a:rPr lang="en-US" smtClean="0"/>
              <a:t>2/3/2015</a:t>
            </a:fld>
            <a:endParaRPr lang="en-US"/>
          </a:p>
        </p:txBody>
      </p:sp>
      <p:sp>
        <p:nvSpPr>
          <p:cNvPr id="5" name="Footer Placeholder 4"/>
          <p:cNvSpPr>
            <a:spLocks noGrp="1"/>
          </p:cNvSpPr>
          <p:nvPr>
            <p:ph type="ftr" sz="quarter" idx="11"/>
          </p:nvPr>
        </p:nvSpPr>
        <p:spPr/>
        <p:txBody>
          <a:bodyPr/>
          <a:lstStyle>
            <a:lvl1pPr>
              <a:defRPr/>
            </a:lvl1pPr>
          </a:lstStyle>
          <a:p>
            <a:r>
              <a:rPr lang="en-US" smtClean="0"/>
              <a:t>Dr. Mohammed Alahmed</a:t>
            </a:r>
            <a:endParaRPr lang="en-US"/>
          </a:p>
        </p:txBody>
      </p:sp>
      <p:sp>
        <p:nvSpPr>
          <p:cNvPr id="6" name="Slide Number Placeholder 5"/>
          <p:cNvSpPr>
            <a:spLocks noGrp="1"/>
          </p:cNvSpPr>
          <p:nvPr>
            <p:ph type="sldNum" sz="quarter" idx="12"/>
          </p:nvPr>
        </p:nvSpPr>
        <p:spPr/>
        <p:txBody>
          <a:bodyPr/>
          <a:lstStyle>
            <a:lvl1pPr>
              <a:defRPr/>
            </a:lvl1pPr>
          </a:lstStyle>
          <a:p>
            <a:fld id="{5FFABC66-93DD-4102-8D44-9BC86372497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714500" cy="55626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1370013" y="381000"/>
            <a:ext cx="4992687"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quarter" idx="10"/>
          </p:nvPr>
        </p:nvSpPr>
        <p:spPr/>
        <p:txBody>
          <a:bodyPr/>
          <a:lstStyle>
            <a:lvl1pPr>
              <a:defRPr/>
            </a:lvl1pPr>
          </a:lstStyle>
          <a:p>
            <a:fld id="{B107CF78-87C0-4405-958B-541347FBFC57}" type="datetime1">
              <a:rPr lang="en-US" smtClean="0"/>
              <a:t>2/3/2015</a:t>
            </a:fld>
            <a:endParaRPr lang="en-US"/>
          </a:p>
        </p:txBody>
      </p:sp>
      <p:sp>
        <p:nvSpPr>
          <p:cNvPr id="5" name="Footer Placeholder 4"/>
          <p:cNvSpPr>
            <a:spLocks noGrp="1"/>
          </p:cNvSpPr>
          <p:nvPr>
            <p:ph type="ftr" sz="quarter" idx="11"/>
          </p:nvPr>
        </p:nvSpPr>
        <p:spPr/>
        <p:txBody>
          <a:bodyPr/>
          <a:lstStyle>
            <a:lvl1pPr>
              <a:defRPr/>
            </a:lvl1pPr>
          </a:lstStyle>
          <a:p>
            <a:r>
              <a:rPr lang="en-US" smtClean="0"/>
              <a:t>Dr. Mohammed Alahmed</a:t>
            </a:r>
            <a:endParaRPr lang="en-US"/>
          </a:p>
        </p:txBody>
      </p:sp>
      <p:sp>
        <p:nvSpPr>
          <p:cNvPr id="6" name="Slide Number Placeholder 5"/>
          <p:cNvSpPr>
            <a:spLocks noGrp="1"/>
          </p:cNvSpPr>
          <p:nvPr>
            <p:ph type="sldNum" sz="quarter" idx="12"/>
          </p:nvPr>
        </p:nvSpPr>
        <p:spPr/>
        <p:txBody>
          <a:bodyPr/>
          <a:lstStyle>
            <a:lvl1pPr>
              <a:defRPr/>
            </a:lvl1pPr>
          </a:lstStyle>
          <a:p>
            <a:fld id="{5FFABC66-93DD-4102-8D44-9BC86372497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quarter" idx="10"/>
          </p:nvPr>
        </p:nvSpPr>
        <p:spPr/>
        <p:txBody>
          <a:bodyPr/>
          <a:lstStyle>
            <a:lvl1pPr>
              <a:defRPr/>
            </a:lvl1pPr>
          </a:lstStyle>
          <a:p>
            <a:fld id="{A50F4633-A921-4445-AFC3-4F391DB71217}" type="datetime1">
              <a:rPr lang="en-US" smtClean="0"/>
              <a:t>2/3/2015</a:t>
            </a:fld>
            <a:endParaRPr lang="en-US"/>
          </a:p>
        </p:txBody>
      </p:sp>
      <p:sp>
        <p:nvSpPr>
          <p:cNvPr id="5" name="Footer Placeholder 4"/>
          <p:cNvSpPr>
            <a:spLocks noGrp="1"/>
          </p:cNvSpPr>
          <p:nvPr>
            <p:ph type="ftr" sz="quarter" idx="11"/>
          </p:nvPr>
        </p:nvSpPr>
        <p:spPr/>
        <p:txBody>
          <a:bodyPr/>
          <a:lstStyle>
            <a:lvl1pPr>
              <a:defRPr/>
            </a:lvl1pPr>
          </a:lstStyle>
          <a:p>
            <a:r>
              <a:rPr lang="en-US" smtClean="0"/>
              <a:t>Dr. Mohammed Alahmed</a:t>
            </a:r>
            <a:endParaRPr lang="en-US"/>
          </a:p>
        </p:txBody>
      </p:sp>
      <p:sp>
        <p:nvSpPr>
          <p:cNvPr id="6" name="Slide Number Placeholder 5"/>
          <p:cNvSpPr>
            <a:spLocks noGrp="1"/>
          </p:cNvSpPr>
          <p:nvPr>
            <p:ph type="sldNum" sz="quarter" idx="12"/>
          </p:nvPr>
        </p:nvSpPr>
        <p:spPr/>
        <p:txBody>
          <a:bodyPr/>
          <a:lstStyle>
            <a:lvl1pPr>
              <a:defRPr/>
            </a:lvl1pPr>
          </a:lstStyle>
          <a:p>
            <a:fld id="{5FFABC66-93DD-4102-8D44-9BC86372497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quarter" idx="10"/>
          </p:nvPr>
        </p:nvSpPr>
        <p:spPr/>
        <p:txBody>
          <a:bodyPr/>
          <a:lstStyle>
            <a:lvl1pPr>
              <a:defRPr/>
            </a:lvl1pPr>
          </a:lstStyle>
          <a:p>
            <a:fld id="{B4E14349-CC43-4294-B1BF-573692203B73}" type="datetime1">
              <a:rPr lang="en-US" smtClean="0"/>
              <a:t>2/3/2015</a:t>
            </a:fld>
            <a:endParaRPr lang="en-US"/>
          </a:p>
        </p:txBody>
      </p:sp>
      <p:sp>
        <p:nvSpPr>
          <p:cNvPr id="5" name="Footer Placeholder 4"/>
          <p:cNvSpPr>
            <a:spLocks noGrp="1"/>
          </p:cNvSpPr>
          <p:nvPr>
            <p:ph type="ftr" sz="quarter" idx="11"/>
          </p:nvPr>
        </p:nvSpPr>
        <p:spPr/>
        <p:txBody>
          <a:bodyPr/>
          <a:lstStyle>
            <a:lvl1pPr>
              <a:defRPr/>
            </a:lvl1pPr>
          </a:lstStyle>
          <a:p>
            <a:r>
              <a:rPr lang="en-US" smtClean="0"/>
              <a:t>Dr. Mohammed Alahmed</a:t>
            </a:r>
            <a:endParaRPr lang="en-US"/>
          </a:p>
        </p:txBody>
      </p:sp>
      <p:sp>
        <p:nvSpPr>
          <p:cNvPr id="6" name="Slide Number Placeholder 5"/>
          <p:cNvSpPr>
            <a:spLocks noGrp="1"/>
          </p:cNvSpPr>
          <p:nvPr>
            <p:ph type="sldNum" sz="quarter" idx="12"/>
          </p:nvPr>
        </p:nvSpPr>
        <p:spPr/>
        <p:txBody>
          <a:bodyPr/>
          <a:lstStyle>
            <a:lvl1pPr>
              <a:defRPr/>
            </a:lvl1pPr>
          </a:lstStyle>
          <a:p>
            <a:fld id="{5FFABC66-93DD-4102-8D44-9BC86372497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1371600" y="1676400"/>
            <a:ext cx="3352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876800" y="1676400"/>
            <a:ext cx="33528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quarter" idx="10"/>
          </p:nvPr>
        </p:nvSpPr>
        <p:spPr/>
        <p:txBody>
          <a:bodyPr/>
          <a:lstStyle>
            <a:lvl1pPr>
              <a:defRPr/>
            </a:lvl1pPr>
          </a:lstStyle>
          <a:p>
            <a:fld id="{302766B7-5A71-4C6F-AA16-12C3C18AA73F}" type="datetime1">
              <a:rPr lang="en-US" smtClean="0"/>
              <a:t>2/3/2015</a:t>
            </a:fld>
            <a:endParaRPr lang="en-US"/>
          </a:p>
        </p:txBody>
      </p:sp>
      <p:sp>
        <p:nvSpPr>
          <p:cNvPr id="6" name="Footer Placeholder 5"/>
          <p:cNvSpPr>
            <a:spLocks noGrp="1"/>
          </p:cNvSpPr>
          <p:nvPr>
            <p:ph type="ftr" sz="quarter" idx="11"/>
          </p:nvPr>
        </p:nvSpPr>
        <p:spPr/>
        <p:txBody>
          <a:bodyPr/>
          <a:lstStyle>
            <a:lvl1pPr>
              <a:defRPr/>
            </a:lvl1pPr>
          </a:lstStyle>
          <a:p>
            <a:r>
              <a:rPr lang="en-US" smtClean="0"/>
              <a:t>Dr. Mohammed Alahmed</a:t>
            </a:r>
            <a:endParaRPr lang="en-US"/>
          </a:p>
        </p:txBody>
      </p:sp>
      <p:sp>
        <p:nvSpPr>
          <p:cNvPr id="7" name="Slide Number Placeholder 6"/>
          <p:cNvSpPr>
            <a:spLocks noGrp="1"/>
          </p:cNvSpPr>
          <p:nvPr>
            <p:ph type="sldNum" sz="quarter" idx="12"/>
          </p:nvPr>
        </p:nvSpPr>
        <p:spPr/>
        <p:txBody>
          <a:bodyPr/>
          <a:lstStyle>
            <a:lvl1pPr>
              <a:defRPr/>
            </a:lvl1pPr>
          </a:lstStyle>
          <a:p>
            <a:fld id="{5FFABC66-93DD-4102-8D44-9BC86372497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quarter" idx="10"/>
          </p:nvPr>
        </p:nvSpPr>
        <p:spPr/>
        <p:txBody>
          <a:bodyPr/>
          <a:lstStyle>
            <a:lvl1pPr>
              <a:defRPr/>
            </a:lvl1pPr>
          </a:lstStyle>
          <a:p>
            <a:fld id="{0A06D97F-12C4-4307-8274-590BC9B51CE6}" type="datetime1">
              <a:rPr lang="en-US" smtClean="0"/>
              <a:t>2/3/2015</a:t>
            </a:fld>
            <a:endParaRPr lang="en-US"/>
          </a:p>
        </p:txBody>
      </p:sp>
      <p:sp>
        <p:nvSpPr>
          <p:cNvPr id="8" name="Footer Placeholder 7"/>
          <p:cNvSpPr>
            <a:spLocks noGrp="1"/>
          </p:cNvSpPr>
          <p:nvPr>
            <p:ph type="ftr" sz="quarter" idx="11"/>
          </p:nvPr>
        </p:nvSpPr>
        <p:spPr/>
        <p:txBody>
          <a:bodyPr/>
          <a:lstStyle>
            <a:lvl1pPr>
              <a:defRPr/>
            </a:lvl1pPr>
          </a:lstStyle>
          <a:p>
            <a:r>
              <a:rPr lang="en-US" smtClean="0"/>
              <a:t>Dr. Mohammed Alahmed</a:t>
            </a:r>
            <a:endParaRPr lang="en-US"/>
          </a:p>
        </p:txBody>
      </p:sp>
      <p:sp>
        <p:nvSpPr>
          <p:cNvPr id="9" name="Slide Number Placeholder 8"/>
          <p:cNvSpPr>
            <a:spLocks noGrp="1"/>
          </p:cNvSpPr>
          <p:nvPr>
            <p:ph type="sldNum" sz="quarter" idx="12"/>
          </p:nvPr>
        </p:nvSpPr>
        <p:spPr/>
        <p:txBody>
          <a:bodyPr/>
          <a:lstStyle>
            <a:lvl1pPr>
              <a:defRPr/>
            </a:lvl1pPr>
          </a:lstStyle>
          <a:p>
            <a:fld id="{5FFABC66-93DD-4102-8D44-9BC86372497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quarter" idx="10"/>
          </p:nvPr>
        </p:nvSpPr>
        <p:spPr/>
        <p:txBody>
          <a:bodyPr/>
          <a:lstStyle>
            <a:lvl1pPr>
              <a:defRPr/>
            </a:lvl1pPr>
          </a:lstStyle>
          <a:p>
            <a:fld id="{7622FF76-E388-4421-B30D-03521795655C}" type="datetime1">
              <a:rPr lang="en-US" smtClean="0"/>
              <a:t>2/3/2015</a:t>
            </a:fld>
            <a:endParaRPr lang="en-US"/>
          </a:p>
        </p:txBody>
      </p:sp>
      <p:sp>
        <p:nvSpPr>
          <p:cNvPr id="4" name="Footer Placeholder 3"/>
          <p:cNvSpPr>
            <a:spLocks noGrp="1"/>
          </p:cNvSpPr>
          <p:nvPr>
            <p:ph type="ftr" sz="quarter" idx="11"/>
          </p:nvPr>
        </p:nvSpPr>
        <p:spPr/>
        <p:txBody>
          <a:bodyPr/>
          <a:lstStyle>
            <a:lvl1pPr>
              <a:defRPr/>
            </a:lvl1pPr>
          </a:lstStyle>
          <a:p>
            <a:r>
              <a:rPr lang="en-US" smtClean="0"/>
              <a:t>Dr. Mohammed Alahmed</a:t>
            </a:r>
            <a:endParaRPr lang="en-US"/>
          </a:p>
        </p:txBody>
      </p:sp>
      <p:sp>
        <p:nvSpPr>
          <p:cNvPr id="5" name="Slide Number Placeholder 4"/>
          <p:cNvSpPr>
            <a:spLocks noGrp="1"/>
          </p:cNvSpPr>
          <p:nvPr>
            <p:ph type="sldNum" sz="quarter" idx="12"/>
          </p:nvPr>
        </p:nvSpPr>
        <p:spPr/>
        <p:txBody>
          <a:bodyPr/>
          <a:lstStyle>
            <a:lvl1pPr>
              <a:defRPr/>
            </a:lvl1pPr>
          </a:lstStyle>
          <a:p>
            <a:fld id="{5FFABC66-93DD-4102-8D44-9BC86372497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a:defRPr/>
            </a:lvl1pPr>
          </a:lstStyle>
          <a:p>
            <a:fld id="{F0852142-3350-4DEC-966D-9C03848EE5E0}" type="datetime1">
              <a:rPr lang="en-US" smtClean="0"/>
              <a:t>2/3/2015</a:t>
            </a:fld>
            <a:endParaRPr lang="en-US"/>
          </a:p>
        </p:txBody>
      </p:sp>
      <p:sp>
        <p:nvSpPr>
          <p:cNvPr id="3" name="Footer Placeholder 2"/>
          <p:cNvSpPr>
            <a:spLocks noGrp="1"/>
          </p:cNvSpPr>
          <p:nvPr>
            <p:ph type="ftr" sz="quarter" idx="11"/>
          </p:nvPr>
        </p:nvSpPr>
        <p:spPr/>
        <p:txBody>
          <a:bodyPr/>
          <a:lstStyle>
            <a:lvl1pPr>
              <a:defRPr/>
            </a:lvl1pPr>
          </a:lstStyle>
          <a:p>
            <a:r>
              <a:rPr lang="en-US" smtClean="0"/>
              <a:t>Dr. Mohammed Alahmed</a:t>
            </a:r>
            <a:endParaRPr lang="en-US"/>
          </a:p>
        </p:txBody>
      </p:sp>
      <p:sp>
        <p:nvSpPr>
          <p:cNvPr id="4" name="Slide Number Placeholder 3"/>
          <p:cNvSpPr>
            <a:spLocks noGrp="1"/>
          </p:cNvSpPr>
          <p:nvPr>
            <p:ph type="sldNum" sz="quarter" idx="12"/>
          </p:nvPr>
        </p:nvSpPr>
        <p:spPr/>
        <p:txBody>
          <a:bodyPr/>
          <a:lstStyle>
            <a:lvl1pPr>
              <a:defRPr/>
            </a:lvl1pPr>
          </a:lstStyle>
          <a:p>
            <a:fld id="{5FFABC66-93DD-4102-8D44-9BC86372497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quarter" idx="10"/>
          </p:nvPr>
        </p:nvSpPr>
        <p:spPr/>
        <p:txBody>
          <a:bodyPr/>
          <a:lstStyle>
            <a:lvl1pPr>
              <a:defRPr/>
            </a:lvl1pPr>
          </a:lstStyle>
          <a:p>
            <a:fld id="{C08E644F-29C6-406F-A872-6EFAD8AB0646}" type="datetime1">
              <a:rPr lang="en-US" smtClean="0"/>
              <a:t>2/3/2015</a:t>
            </a:fld>
            <a:endParaRPr lang="en-US"/>
          </a:p>
        </p:txBody>
      </p:sp>
      <p:sp>
        <p:nvSpPr>
          <p:cNvPr id="6" name="Footer Placeholder 5"/>
          <p:cNvSpPr>
            <a:spLocks noGrp="1"/>
          </p:cNvSpPr>
          <p:nvPr>
            <p:ph type="ftr" sz="quarter" idx="11"/>
          </p:nvPr>
        </p:nvSpPr>
        <p:spPr/>
        <p:txBody>
          <a:bodyPr/>
          <a:lstStyle>
            <a:lvl1pPr>
              <a:defRPr/>
            </a:lvl1pPr>
          </a:lstStyle>
          <a:p>
            <a:r>
              <a:rPr lang="en-US" smtClean="0"/>
              <a:t>Dr. Mohammed Alahmed</a:t>
            </a:r>
            <a:endParaRPr lang="en-US"/>
          </a:p>
        </p:txBody>
      </p:sp>
      <p:sp>
        <p:nvSpPr>
          <p:cNvPr id="7" name="Slide Number Placeholder 6"/>
          <p:cNvSpPr>
            <a:spLocks noGrp="1"/>
          </p:cNvSpPr>
          <p:nvPr>
            <p:ph type="sldNum" sz="quarter" idx="12"/>
          </p:nvPr>
        </p:nvSpPr>
        <p:spPr/>
        <p:txBody>
          <a:bodyPr/>
          <a:lstStyle>
            <a:lvl1pPr>
              <a:defRPr/>
            </a:lvl1pPr>
          </a:lstStyle>
          <a:p>
            <a:fld id="{5FFABC66-93DD-4102-8D44-9BC86372497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quarter" idx="10"/>
          </p:nvPr>
        </p:nvSpPr>
        <p:spPr/>
        <p:txBody>
          <a:bodyPr/>
          <a:lstStyle>
            <a:lvl1pPr>
              <a:defRPr/>
            </a:lvl1pPr>
          </a:lstStyle>
          <a:p>
            <a:fld id="{11A28A32-8C47-47E1-9767-8070B66ED67F}" type="datetime1">
              <a:rPr lang="en-US" smtClean="0"/>
              <a:t>2/3/2015</a:t>
            </a:fld>
            <a:endParaRPr lang="en-US"/>
          </a:p>
        </p:txBody>
      </p:sp>
      <p:sp>
        <p:nvSpPr>
          <p:cNvPr id="6" name="Footer Placeholder 5"/>
          <p:cNvSpPr>
            <a:spLocks noGrp="1"/>
          </p:cNvSpPr>
          <p:nvPr>
            <p:ph type="ftr" sz="quarter" idx="11"/>
          </p:nvPr>
        </p:nvSpPr>
        <p:spPr/>
        <p:txBody>
          <a:bodyPr/>
          <a:lstStyle>
            <a:lvl1pPr>
              <a:defRPr/>
            </a:lvl1pPr>
          </a:lstStyle>
          <a:p>
            <a:r>
              <a:rPr lang="en-US" smtClean="0"/>
              <a:t>Dr. Mohammed Alahmed</a:t>
            </a:r>
            <a:endParaRPr lang="en-US"/>
          </a:p>
        </p:txBody>
      </p:sp>
      <p:sp>
        <p:nvSpPr>
          <p:cNvPr id="7" name="Slide Number Placeholder 6"/>
          <p:cNvSpPr>
            <a:spLocks noGrp="1"/>
          </p:cNvSpPr>
          <p:nvPr>
            <p:ph type="sldNum" sz="quarter" idx="12"/>
          </p:nvPr>
        </p:nvSpPr>
        <p:spPr/>
        <p:txBody>
          <a:bodyPr/>
          <a:lstStyle>
            <a:lvl1pPr>
              <a:defRPr/>
            </a:lvl1pPr>
          </a:lstStyle>
          <a:p>
            <a:fld id="{5FFABC66-93DD-4102-8D44-9BC86372497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31" name="Rectangle 7"/>
          <p:cNvSpPr>
            <a:spLocks noGrp="1" noChangeArrowheads="1"/>
          </p:cNvSpPr>
          <p:nvPr>
            <p:ph type="title"/>
          </p:nvPr>
        </p:nvSpPr>
        <p:spPr bwMode="auto">
          <a:xfrm>
            <a:off x="1370013" y="381000"/>
            <a:ext cx="6859587" cy="11430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1371600" y="1676400"/>
            <a:ext cx="6858000" cy="426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6" name="Rectangle 12"/>
          <p:cNvSpPr>
            <a:spLocks noGrp="1" noChangeArrowheads="1"/>
          </p:cNvSpPr>
          <p:nvPr>
            <p:ph type="dt" sz="quarter" idx="2"/>
          </p:nvPr>
        </p:nvSpPr>
        <p:spPr bwMode="auto">
          <a:xfrm>
            <a:off x="228600" y="6326188"/>
            <a:ext cx="1905000" cy="37941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eaLnBrk="1" hangingPunct="1">
              <a:defRPr kumimoji="0" sz="1200"/>
            </a:lvl1pPr>
          </a:lstStyle>
          <a:p>
            <a:fld id="{B0AA4040-B826-44DF-8930-A9723996EADA}" type="datetime1">
              <a:rPr lang="en-US" smtClean="0"/>
              <a:t>2/3/2015</a:t>
            </a:fld>
            <a:endParaRPr lang="en-US"/>
          </a:p>
        </p:txBody>
      </p:sp>
      <p:sp>
        <p:nvSpPr>
          <p:cNvPr id="1037" name="Rectangle 13"/>
          <p:cNvSpPr>
            <a:spLocks noGrp="1" noChangeArrowheads="1"/>
          </p:cNvSpPr>
          <p:nvPr>
            <p:ph type="ftr" sz="quarter" idx="3"/>
          </p:nvPr>
        </p:nvSpPr>
        <p:spPr bwMode="auto">
          <a:xfrm>
            <a:off x="2286000" y="6324600"/>
            <a:ext cx="2895600" cy="379413"/>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eaLnBrk="1" hangingPunct="1">
              <a:defRPr kumimoji="0" sz="1200"/>
            </a:lvl1pPr>
          </a:lstStyle>
          <a:p>
            <a:r>
              <a:rPr lang="en-US" smtClean="0"/>
              <a:t>Dr. Mohammed Alahmed</a:t>
            </a:r>
            <a:endParaRPr lang="en-US"/>
          </a:p>
        </p:txBody>
      </p:sp>
      <p:sp>
        <p:nvSpPr>
          <p:cNvPr id="1038" name="Rectangle 14"/>
          <p:cNvSpPr>
            <a:spLocks noGrp="1" noChangeArrowheads="1"/>
          </p:cNvSpPr>
          <p:nvPr>
            <p:ph type="sldNum" sz="quarter" idx="4"/>
          </p:nvPr>
        </p:nvSpPr>
        <p:spPr bwMode="auto">
          <a:xfrm>
            <a:off x="5410200" y="6324600"/>
            <a:ext cx="1905000" cy="379413"/>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1" hangingPunct="1">
              <a:defRPr kumimoji="0" sz="1200" b="1"/>
            </a:lvl1pPr>
          </a:lstStyle>
          <a:p>
            <a:fld id="{5FFABC66-93DD-4102-8D44-9BC86372497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1" eaLnBrk="1" fontAlgn="base" hangingPunct="1">
        <a:spcBef>
          <a:spcPct val="0"/>
        </a:spcBef>
        <a:spcAft>
          <a:spcPct val="0"/>
        </a:spcAft>
        <a:defRPr sz="3200" b="1">
          <a:solidFill>
            <a:srgbClr val="000000"/>
          </a:solidFill>
          <a:latin typeface="+mj-lt"/>
          <a:ea typeface="+mj-ea"/>
          <a:cs typeface="+mj-cs"/>
        </a:defRPr>
      </a:lvl1pPr>
      <a:lvl2pPr algn="l" rtl="1" eaLnBrk="1" fontAlgn="base" hangingPunct="1">
        <a:spcBef>
          <a:spcPct val="0"/>
        </a:spcBef>
        <a:spcAft>
          <a:spcPct val="0"/>
        </a:spcAft>
        <a:defRPr sz="3200" b="1">
          <a:solidFill>
            <a:srgbClr val="000000"/>
          </a:solidFill>
          <a:latin typeface="Tahoma" pitchFamily="34" charset="0"/>
        </a:defRPr>
      </a:lvl2pPr>
      <a:lvl3pPr algn="l" rtl="1" eaLnBrk="1" fontAlgn="base" hangingPunct="1">
        <a:spcBef>
          <a:spcPct val="0"/>
        </a:spcBef>
        <a:spcAft>
          <a:spcPct val="0"/>
        </a:spcAft>
        <a:defRPr sz="3200" b="1">
          <a:solidFill>
            <a:srgbClr val="000000"/>
          </a:solidFill>
          <a:latin typeface="Tahoma" pitchFamily="34" charset="0"/>
        </a:defRPr>
      </a:lvl3pPr>
      <a:lvl4pPr algn="l" rtl="1" eaLnBrk="1" fontAlgn="base" hangingPunct="1">
        <a:spcBef>
          <a:spcPct val="0"/>
        </a:spcBef>
        <a:spcAft>
          <a:spcPct val="0"/>
        </a:spcAft>
        <a:defRPr sz="3200" b="1">
          <a:solidFill>
            <a:srgbClr val="000000"/>
          </a:solidFill>
          <a:latin typeface="Tahoma" pitchFamily="34" charset="0"/>
        </a:defRPr>
      </a:lvl4pPr>
      <a:lvl5pPr algn="l" rtl="1" eaLnBrk="1" fontAlgn="base" hangingPunct="1">
        <a:spcBef>
          <a:spcPct val="0"/>
        </a:spcBef>
        <a:spcAft>
          <a:spcPct val="0"/>
        </a:spcAft>
        <a:defRPr sz="3200" b="1">
          <a:solidFill>
            <a:srgbClr val="000000"/>
          </a:solidFill>
          <a:latin typeface="Tahoma" pitchFamily="34" charset="0"/>
        </a:defRPr>
      </a:lvl5pPr>
      <a:lvl6pPr marL="457200" algn="l" rtl="1" eaLnBrk="1" fontAlgn="base" hangingPunct="1">
        <a:spcBef>
          <a:spcPct val="0"/>
        </a:spcBef>
        <a:spcAft>
          <a:spcPct val="0"/>
        </a:spcAft>
        <a:defRPr sz="3200" b="1">
          <a:solidFill>
            <a:srgbClr val="000000"/>
          </a:solidFill>
          <a:latin typeface="Tahoma" pitchFamily="34" charset="0"/>
        </a:defRPr>
      </a:lvl6pPr>
      <a:lvl7pPr marL="914400" algn="l" rtl="1" eaLnBrk="1" fontAlgn="base" hangingPunct="1">
        <a:spcBef>
          <a:spcPct val="0"/>
        </a:spcBef>
        <a:spcAft>
          <a:spcPct val="0"/>
        </a:spcAft>
        <a:defRPr sz="3200" b="1">
          <a:solidFill>
            <a:srgbClr val="000000"/>
          </a:solidFill>
          <a:latin typeface="Tahoma" pitchFamily="34" charset="0"/>
        </a:defRPr>
      </a:lvl7pPr>
      <a:lvl8pPr marL="1371600" algn="l" rtl="1" eaLnBrk="1" fontAlgn="base" hangingPunct="1">
        <a:spcBef>
          <a:spcPct val="0"/>
        </a:spcBef>
        <a:spcAft>
          <a:spcPct val="0"/>
        </a:spcAft>
        <a:defRPr sz="3200" b="1">
          <a:solidFill>
            <a:srgbClr val="000000"/>
          </a:solidFill>
          <a:latin typeface="Tahoma" pitchFamily="34" charset="0"/>
        </a:defRPr>
      </a:lvl8pPr>
      <a:lvl9pPr marL="1828800" algn="l" rtl="1" eaLnBrk="1" fontAlgn="base" hangingPunct="1">
        <a:spcBef>
          <a:spcPct val="0"/>
        </a:spcBef>
        <a:spcAft>
          <a:spcPct val="0"/>
        </a:spcAft>
        <a:defRPr sz="3200" b="1">
          <a:solidFill>
            <a:srgbClr val="000000"/>
          </a:solidFill>
          <a:latin typeface="Tahoma" pitchFamily="34" charset="0"/>
        </a:defRPr>
      </a:lvl9pPr>
    </p:titleStyle>
    <p:bodyStyle>
      <a:lvl1pPr marL="342900" indent="-342900" algn="r" rtl="1" eaLnBrk="1" fontAlgn="base" hangingPunct="1">
        <a:spcBef>
          <a:spcPct val="20000"/>
        </a:spcBef>
        <a:spcAft>
          <a:spcPct val="0"/>
        </a:spcAft>
        <a:buChar char="•"/>
        <a:defRPr sz="2400">
          <a:solidFill>
            <a:srgbClr val="000000"/>
          </a:solidFill>
          <a:latin typeface="+mn-lt"/>
          <a:ea typeface="+mn-ea"/>
          <a:cs typeface="+mn-cs"/>
        </a:defRPr>
      </a:lvl1pPr>
      <a:lvl2pPr marL="742950" indent="-285750" algn="r" rtl="1" eaLnBrk="1" fontAlgn="base" hangingPunct="1">
        <a:spcBef>
          <a:spcPct val="20000"/>
        </a:spcBef>
        <a:spcAft>
          <a:spcPct val="0"/>
        </a:spcAft>
        <a:buChar char="–"/>
        <a:defRPr sz="2200">
          <a:solidFill>
            <a:srgbClr val="000000"/>
          </a:solidFill>
          <a:latin typeface="+mn-lt"/>
        </a:defRPr>
      </a:lvl2pPr>
      <a:lvl3pPr marL="1143000" indent="-228600" algn="r" rtl="1" eaLnBrk="1" fontAlgn="base" hangingPunct="1">
        <a:spcBef>
          <a:spcPct val="20000"/>
        </a:spcBef>
        <a:spcAft>
          <a:spcPct val="0"/>
        </a:spcAft>
        <a:buChar char="•"/>
        <a:defRPr sz="2000">
          <a:solidFill>
            <a:srgbClr val="000000"/>
          </a:solidFill>
          <a:latin typeface="+mn-lt"/>
        </a:defRPr>
      </a:lvl3pPr>
      <a:lvl4pPr marL="1600200" indent="-228600" algn="r" rtl="1" eaLnBrk="1" fontAlgn="base" hangingPunct="1">
        <a:spcBef>
          <a:spcPct val="20000"/>
        </a:spcBef>
        <a:spcAft>
          <a:spcPct val="0"/>
        </a:spcAft>
        <a:buChar char="–"/>
        <a:defRPr>
          <a:solidFill>
            <a:srgbClr val="000000"/>
          </a:solidFill>
          <a:latin typeface="+mn-lt"/>
        </a:defRPr>
      </a:lvl4pPr>
      <a:lvl5pPr marL="2057400" indent="-228600" algn="r" rtl="1" eaLnBrk="1" fontAlgn="base" hangingPunct="1">
        <a:spcBef>
          <a:spcPct val="20000"/>
        </a:spcBef>
        <a:spcAft>
          <a:spcPct val="0"/>
        </a:spcAft>
        <a:buChar char="•"/>
        <a:defRPr>
          <a:solidFill>
            <a:srgbClr val="000000"/>
          </a:solidFill>
          <a:latin typeface="+mn-lt"/>
        </a:defRPr>
      </a:lvl5pPr>
      <a:lvl6pPr marL="2514600" indent="-228600" algn="r" rtl="1" eaLnBrk="1" fontAlgn="base" hangingPunct="1">
        <a:spcBef>
          <a:spcPct val="20000"/>
        </a:spcBef>
        <a:spcAft>
          <a:spcPct val="0"/>
        </a:spcAft>
        <a:buChar char="•"/>
        <a:defRPr>
          <a:solidFill>
            <a:srgbClr val="000000"/>
          </a:solidFill>
          <a:latin typeface="+mn-lt"/>
        </a:defRPr>
      </a:lvl6pPr>
      <a:lvl7pPr marL="2971800" indent="-228600" algn="r" rtl="1" eaLnBrk="1" fontAlgn="base" hangingPunct="1">
        <a:spcBef>
          <a:spcPct val="20000"/>
        </a:spcBef>
        <a:spcAft>
          <a:spcPct val="0"/>
        </a:spcAft>
        <a:buChar char="•"/>
        <a:defRPr>
          <a:solidFill>
            <a:srgbClr val="000000"/>
          </a:solidFill>
          <a:latin typeface="+mn-lt"/>
        </a:defRPr>
      </a:lvl7pPr>
      <a:lvl8pPr marL="3429000" indent="-228600" algn="r" rtl="1" eaLnBrk="1" fontAlgn="base" hangingPunct="1">
        <a:spcBef>
          <a:spcPct val="20000"/>
        </a:spcBef>
        <a:spcAft>
          <a:spcPct val="0"/>
        </a:spcAft>
        <a:buChar char="•"/>
        <a:defRPr>
          <a:solidFill>
            <a:srgbClr val="000000"/>
          </a:solidFill>
          <a:latin typeface="+mn-lt"/>
        </a:defRPr>
      </a:lvl8pPr>
      <a:lvl9pPr marL="3886200" indent="-228600" algn="r" rtl="1" eaLnBrk="1" fontAlgn="base" hangingPunct="1">
        <a:spcBef>
          <a:spcPct val="20000"/>
        </a:spcBef>
        <a:spcAft>
          <a:spcPct val="0"/>
        </a:spcAft>
        <a:buChar char="•"/>
        <a:defRPr>
          <a:solidFill>
            <a:srgbClr val="000000"/>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7.emf"/><Relationship Id="rId5" Type="http://schemas.openxmlformats.org/officeDocument/2006/relationships/oleObject" Target="../embeddings/Microsoft_Excel_Chart2.xls"/><Relationship Id="rId4" Type="http://schemas.openxmlformats.org/officeDocument/2006/relationships/image" Target="../media/image6.e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8.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Microsoft_Excel_97-2003_Worksheet3.xls"/><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9.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Microsoft_Excel_Chart4.xls"/><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0.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1.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2.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Microsoft_Excel_97-2003_Worksheet5.xls"/><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3.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Microsoft_Excel_Chart6.xls"/><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4.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15.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16.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17.w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18.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19.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20.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21.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Microsoft_Excel_97-2003_Worksheet7.xls"/><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22.emf"/></Relationships>
</file>

<file path=ppt/slides/_rels/slide35.xml.rels><?xml version="1.0" encoding="UTF-8" standalone="yes"?>
<Relationships xmlns="http://schemas.openxmlformats.org/package/2006/relationships"><Relationship Id="rId3" Type="http://schemas.openxmlformats.org/officeDocument/2006/relationships/oleObject" Target="../embeddings/Microsoft_Excel_Chart8.xls"/><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23.emf"/></Relationships>
</file>

<file path=ppt/slides/_rels/slide36.xml.rels><?xml version="1.0" encoding="UTF-8" standalone="yes"?>
<Relationships xmlns="http://schemas.openxmlformats.org/package/2006/relationships"><Relationship Id="rId3" Type="http://schemas.openxmlformats.org/officeDocument/2006/relationships/oleObject" Target="../embeddings/Microsoft_Excel_97-2003_Worksheet9.xls"/><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24.emf"/></Relationships>
</file>

<file path=ppt/slides/_rels/slide37.xml.rels><?xml version="1.0" encoding="UTF-8" standalone="yes"?>
<Relationships xmlns="http://schemas.openxmlformats.org/package/2006/relationships"><Relationship Id="rId3" Type="http://schemas.openxmlformats.org/officeDocument/2006/relationships/oleObject" Target="../embeddings/Microsoft_Excel_Chart10.xls"/><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25.emf"/></Relationships>
</file>

<file path=ppt/slides/_rels/slide38.xml.rels><?xml version="1.0" encoding="UTF-8" standalone="yes"?>
<Relationships xmlns="http://schemas.openxmlformats.org/package/2006/relationships"><Relationship Id="rId3" Type="http://schemas.openxmlformats.org/officeDocument/2006/relationships/oleObject" Target="../embeddings/Microsoft_Excel_Chart11.xls"/><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26.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746760" y="1905000"/>
            <a:ext cx="4168140" cy="1828800"/>
          </a:xfrm>
        </p:spPr>
        <p:txBody>
          <a:bodyPr/>
          <a:lstStyle/>
          <a:p>
            <a:pPr rtl="0"/>
            <a:r>
              <a:rPr lang="en-US" sz="4800" dirty="0"/>
              <a:t>Business Forecasting</a:t>
            </a:r>
          </a:p>
        </p:txBody>
      </p:sp>
      <p:sp>
        <p:nvSpPr>
          <p:cNvPr id="4" name="Slide Number Placeholder 3"/>
          <p:cNvSpPr>
            <a:spLocks noGrp="1"/>
          </p:cNvSpPr>
          <p:nvPr>
            <p:ph type="sldNum" sz="quarter" idx="4"/>
          </p:nvPr>
        </p:nvSpPr>
        <p:spPr>
          <a:xfrm>
            <a:off x="7162800" y="6429236"/>
            <a:ext cx="1905000" cy="379413"/>
          </a:xfrm>
        </p:spPr>
        <p:txBody>
          <a:bodyPr/>
          <a:lstStyle/>
          <a:p>
            <a:fld id="{F0A36534-A445-4384-B331-50FF58D48B59}" type="slidenum">
              <a:rPr lang="en-US" smtClean="0">
                <a:solidFill>
                  <a:schemeClr val="bg1"/>
                </a:solidFill>
              </a:rPr>
              <a:t>1</a:t>
            </a:fld>
            <a:endParaRPr lang="en-US" dirty="0">
              <a:solidFill>
                <a:schemeClr val="bg1"/>
              </a:solidFill>
            </a:endParaRPr>
          </a:p>
        </p:txBody>
      </p:sp>
      <p:sp>
        <p:nvSpPr>
          <p:cNvPr id="3" name="Rectangle 2"/>
          <p:cNvSpPr/>
          <p:nvPr/>
        </p:nvSpPr>
        <p:spPr>
          <a:xfrm>
            <a:off x="342900" y="5105400"/>
            <a:ext cx="4572000" cy="923330"/>
          </a:xfrm>
          <a:prstGeom prst="rect">
            <a:avLst/>
          </a:prstGeom>
        </p:spPr>
        <p:txBody>
          <a:bodyPr>
            <a:spAutoFit/>
          </a:bodyPr>
          <a:lstStyle/>
          <a:p>
            <a:pPr algn="ctr"/>
            <a:r>
              <a:rPr lang="en-US" b="1" dirty="0">
                <a:solidFill>
                  <a:srgbClr val="000000"/>
                </a:solidFill>
              </a:rPr>
              <a:t>Dr. Mohammed Alahmed</a:t>
            </a:r>
          </a:p>
          <a:p>
            <a:pPr algn="ctr"/>
            <a:r>
              <a:rPr lang="en-US" b="1" dirty="0" smtClean="0">
                <a:solidFill>
                  <a:srgbClr val="000000"/>
                </a:solidFill>
              </a:rPr>
              <a:t>alahmed@ksu.edu.sa</a:t>
            </a:r>
            <a:endParaRPr lang="en-US" b="1" dirty="0">
              <a:solidFill>
                <a:srgbClr val="000000"/>
              </a:solidFill>
            </a:endParaRPr>
          </a:p>
          <a:p>
            <a:pPr algn="ctr"/>
            <a:r>
              <a:rPr lang="en-US" b="1" dirty="0">
                <a:solidFill>
                  <a:srgbClr val="000000"/>
                </a:solidFill>
              </a:rPr>
              <a:t>(011) 4674108</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2134822"/>
            <a:ext cx="2057400" cy="29705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Footer Placeholder 4"/>
          <p:cNvSpPr>
            <a:spLocks noGrp="1"/>
          </p:cNvSpPr>
          <p:nvPr>
            <p:ph type="ftr" sz="quarter" idx="3"/>
          </p:nvPr>
        </p:nvSpPr>
        <p:spPr/>
        <p:txBody>
          <a:bodyPr/>
          <a:lstStyle/>
          <a:p>
            <a:r>
              <a:rPr lang="en-US" smtClean="0"/>
              <a:t>Dr. Mohammed Alahmed</a:t>
            </a:r>
            <a:endParaRPr lang="en-US"/>
          </a:p>
        </p:txBody>
      </p:sp>
    </p:spTree>
    <p:extLst>
      <p:ext uri="{BB962C8B-B14F-4D97-AF65-F5344CB8AC3E}">
        <p14:creationId xmlns:p14="http://schemas.microsoft.com/office/powerpoint/2010/main" val="18533667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0"/>
            <a:ext cx="6859587" cy="1143000"/>
          </a:xfrm>
        </p:spPr>
        <p:txBody>
          <a:bodyPr/>
          <a:lstStyle/>
          <a:p>
            <a:pPr rtl="0"/>
            <a:r>
              <a:rPr lang="en-US" sz="3600" b="0" dirty="0"/>
              <a:t>Selecting a Forecasting Method</a:t>
            </a:r>
            <a:endParaRPr lang="ar-SA" sz="3600" b="0" dirty="0"/>
          </a:p>
        </p:txBody>
      </p:sp>
      <p:sp>
        <p:nvSpPr>
          <p:cNvPr id="3" name="Content Placeholder 2"/>
          <p:cNvSpPr>
            <a:spLocks noGrp="1"/>
          </p:cNvSpPr>
          <p:nvPr>
            <p:ph idx="1"/>
          </p:nvPr>
        </p:nvSpPr>
        <p:spPr>
          <a:xfrm>
            <a:off x="1371600" y="1447800"/>
            <a:ext cx="7543800" cy="4876800"/>
          </a:xfrm>
        </p:spPr>
        <p:txBody>
          <a:bodyPr/>
          <a:lstStyle/>
          <a:p>
            <a:pPr algn="l" rtl="0"/>
            <a:r>
              <a:rPr lang="en-US" b="1" dirty="0"/>
              <a:t>Data </a:t>
            </a:r>
            <a:r>
              <a:rPr lang="en-US" b="1" dirty="0" smtClean="0"/>
              <a:t>availability</a:t>
            </a:r>
          </a:p>
          <a:p>
            <a:pPr lvl="1" algn="l" rtl="0"/>
            <a:r>
              <a:rPr lang="en-US" sz="2400" dirty="0"/>
              <a:t>Do you have historical data available?</a:t>
            </a:r>
          </a:p>
          <a:p>
            <a:pPr algn="l" rtl="0"/>
            <a:r>
              <a:rPr lang="en-US" b="1" dirty="0"/>
              <a:t>Time horizon for the </a:t>
            </a:r>
            <a:r>
              <a:rPr lang="en-US" b="1" dirty="0" smtClean="0"/>
              <a:t>forecast</a:t>
            </a:r>
          </a:p>
          <a:p>
            <a:pPr lvl="1" algn="l" rtl="0"/>
            <a:r>
              <a:rPr lang="en-US" sz="2400" dirty="0"/>
              <a:t>Is the forecast for short-run or long-run purposes?</a:t>
            </a:r>
          </a:p>
          <a:p>
            <a:pPr algn="l" rtl="0"/>
            <a:r>
              <a:rPr lang="en-US" b="1" dirty="0" smtClean="0"/>
              <a:t>Required accuracy</a:t>
            </a:r>
          </a:p>
          <a:p>
            <a:pPr lvl="1" algn="l" rtl="0"/>
            <a:r>
              <a:rPr lang="en-US" sz="2400" dirty="0"/>
              <a:t>How much accuracy is desired?</a:t>
            </a:r>
            <a:endParaRPr lang="en-US" sz="2400" dirty="0" smtClean="0"/>
          </a:p>
          <a:p>
            <a:pPr lvl="1" algn="l" rtl="0"/>
            <a:r>
              <a:rPr lang="en-US" sz="2400" dirty="0" smtClean="0"/>
              <a:t>Is there </a:t>
            </a:r>
            <a:r>
              <a:rPr lang="en-US" sz="2400" dirty="0"/>
              <a:t>a minimum tolerance level of error</a:t>
            </a:r>
            <a:r>
              <a:rPr lang="en-US" sz="2400" dirty="0" smtClean="0"/>
              <a:t>?</a:t>
            </a:r>
          </a:p>
          <a:p>
            <a:pPr algn="l" rtl="0"/>
            <a:r>
              <a:rPr lang="en-US" b="1" dirty="0"/>
              <a:t>Required Resources</a:t>
            </a:r>
          </a:p>
          <a:p>
            <a:pPr lvl="1" algn="l" rtl="0"/>
            <a:r>
              <a:rPr lang="en-US" sz="2400" dirty="0"/>
              <a:t>How much time and money are you willing to spend on your forecast?</a:t>
            </a:r>
          </a:p>
          <a:p>
            <a:pPr lvl="1" algn="l" rtl="0"/>
            <a:endParaRPr lang="en-US" sz="2400" dirty="0" smtClean="0"/>
          </a:p>
          <a:p>
            <a:pPr algn="l" rtl="0"/>
            <a:endParaRPr lang="ar-SA" dirty="0"/>
          </a:p>
        </p:txBody>
      </p:sp>
      <p:sp>
        <p:nvSpPr>
          <p:cNvPr id="4" name="Slide Number Placeholder 3"/>
          <p:cNvSpPr>
            <a:spLocks noGrp="1"/>
          </p:cNvSpPr>
          <p:nvPr>
            <p:ph type="sldNum" sz="quarter" idx="12"/>
          </p:nvPr>
        </p:nvSpPr>
        <p:spPr/>
        <p:txBody>
          <a:bodyPr/>
          <a:lstStyle/>
          <a:p>
            <a:fld id="{5FFABC66-93DD-4102-8D44-9BC863724973}" type="slidenum">
              <a:rPr lang="en-US" smtClean="0"/>
              <a:t>10</a:t>
            </a:fld>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Tree>
    <p:extLst>
      <p:ext uri="{BB962C8B-B14F-4D97-AF65-F5344CB8AC3E}">
        <p14:creationId xmlns:p14="http://schemas.microsoft.com/office/powerpoint/2010/main" val="1009912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219200" y="381000"/>
            <a:ext cx="6859587" cy="914400"/>
          </a:xfrm>
        </p:spPr>
        <p:txBody>
          <a:bodyPr/>
          <a:lstStyle/>
          <a:p>
            <a:pPr rtl="0" eaLnBrk="1" hangingPunct="1"/>
            <a:r>
              <a:rPr lang="en-US" altLang="ar-SA" dirty="0" smtClean="0">
                <a:latin typeface="Times New Roman" pitchFamily="18" charset="0"/>
              </a:rPr>
              <a:t>Who needs forecasts?</a:t>
            </a:r>
          </a:p>
        </p:txBody>
      </p:sp>
      <p:sp>
        <p:nvSpPr>
          <p:cNvPr id="10243" name="Rectangle 3"/>
          <p:cNvSpPr>
            <a:spLocks noGrp="1" noChangeArrowheads="1"/>
          </p:cNvSpPr>
          <p:nvPr>
            <p:ph type="body" idx="1"/>
          </p:nvPr>
        </p:nvSpPr>
        <p:spPr>
          <a:xfrm>
            <a:off x="1219200" y="1676400"/>
            <a:ext cx="7239000" cy="4267200"/>
          </a:xfrm>
        </p:spPr>
        <p:txBody>
          <a:bodyPr/>
          <a:lstStyle/>
          <a:p>
            <a:pPr algn="l" rtl="0" eaLnBrk="1" hangingPunct="1"/>
            <a:r>
              <a:rPr lang="en-US" altLang="ar-SA" sz="2800" dirty="0" smtClean="0">
                <a:latin typeface="Times New Roman" pitchFamily="18" charset="0"/>
              </a:rPr>
              <a:t>Every organizations, large and small, private and public.</a:t>
            </a:r>
          </a:p>
          <a:p>
            <a:pPr algn="l" rtl="0" eaLnBrk="1" hangingPunct="1"/>
            <a:r>
              <a:rPr lang="en-US" altLang="ar-SA" sz="2800" dirty="0" smtClean="0">
                <a:latin typeface="Times New Roman" pitchFamily="18" charset="0"/>
              </a:rPr>
              <a:t>Needs for forecasts cuts across all functional lines.</a:t>
            </a:r>
          </a:p>
          <a:p>
            <a:pPr lvl="1" algn="l" rtl="0" eaLnBrk="1" hangingPunct="1"/>
            <a:r>
              <a:rPr lang="en-US" altLang="ar-SA" sz="2400" dirty="0" smtClean="0">
                <a:latin typeface="Times New Roman" pitchFamily="18" charset="0"/>
              </a:rPr>
              <a:t>It applies to problems such as:</a:t>
            </a:r>
          </a:p>
          <a:p>
            <a:pPr lvl="2" algn="l" rtl="0" eaLnBrk="1" hangingPunct="1"/>
            <a:r>
              <a:rPr lang="en-US" altLang="ar-SA" sz="2000" dirty="0" smtClean="0">
                <a:latin typeface="Times New Roman" pitchFamily="18" charset="0"/>
              </a:rPr>
              <a:t>How much this company worth? (Finance)</a:t>
            </a:r>
          </a:p>
          <a:p>
            <a:pPr lvl="2" algn="l" rtl="0" eaLnBrk="1" hangingPunct="1"/>
            <a:r>
              <a:rPr lang="en-US" altLang="ar-SA" sz="2000" dirty="0" smtClean="0">
                <a:latin typeface="Times New Roman" pitchFamily="18" charset="0"/>
              </a:rPr>
              <a:t>Will a new product be successful? (Marketing)</a:t>
            </a:r>
          </a:p>
          <a:p>
            <a:pPr lvl="2" algn="l" rtl="0" eaLnBrk="1" hangingPunct="1"/>
            <a:r>
              <a:rPr lang="en-US" altLang="ar-SA" sz="2000" dirty="0" smtClean="0">
                <a:latin typeface="Times New Roman" pitchFamily="18" charset="0"/>
              </a:rPr>
              <a:t>What level of inventories should be kept? (Production) </a:t>
            </a:r>
          </a:p>
          <a:p>
            <a:pPr lvl="2" algn="l" rtl="0" eaLnBrk="1" hangingPunct="1"/>
            <a:r>
              <a:rPr lang="en-US" altLang="ar-SA" sz="2000" dirty="0" smtClean="0">
                <a:latin typeface="Times New Roman" pitchFamily="18" charset="0"/>
              </a:rPr>
              <a:t>How can we identify the best job candidates? (Personnel)</a:t>
            </a:r>
          </a:p>
          <a:p>
            <a:pPr algn="ctr" rtl="0" eaLnBrk="1" hangingPunct="1">
              <a:buFont typeface="Wingdings" pitchFamily="2" charset="2"/>
              <a:buNone/>
            </a:pPr>
            <a:endParaRPr lang="en-US" altLang="ar-SA" sz="2800" dirty="0" smtClean="0">
              <a:latin typeface="Times New Roman" pitchFamily="18" charset="0"/>
            </a:endParaRPr>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11</a:t>
            </a:fld>
            <a:endParaRPr lang="en-US"/>
          </a:p>
        </p:txBody>
      </p:sp>
    </p:spTree>
    <p:extLst>
      <p:ext uri="{BB962C8B-B14F-4D97-AF65-F5344CB8AC3E}">
        <p14:creationId xmlns:p14="http://schemas.microsoft.com/office/powerpoint/2010/main" val="38515251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rtl="0" eaLnBrk="1" hangingPunct="1"/>
            <a:r>
              <a:rPr lang="en-US" altLang="ar-SA" dirty="0" smtClean="0">
                <a:latin typeface="Times New Roman" pitchFamily="18" charset="0"/>
              </a:rPr>
              <a:t>Naïve Method 1</a:t>
            </a:r>
          </a:p>
        </p:txBody>
      </p:sp>
      <p:sp>
        <p:nvSpPr>
          <p:cNvPr id="11267" name="Rectangle 3"/>
          <p:cNvSpPr>
            <a:spLocks noGrp="1" noChangeArrowheads="1"/>
          </p:cNvSpPr>
          <p:nvPr>
            <p:ph type="body" idx="1"/>
          </p:nvPr>
        </p:nvSpPr>
        <p:spPr>
          <a:xfrm>
            <a:off x="1371600" y="1676400"/>
            <a:ext cx="7086600" cy="4267200"/>
          </a:xfrm>
        </p:spPr>
        <p:txBody>
          <a:bodyPr/>
          <a:lstStyle/>
          <a:p>
            <a:pPr algn="l" rtl="0" eaLnBrk="1" hangingPunct="1"/>
            <a:r>
              <a:rPr lang="en-US" altLang="ar-SA" sz="2800" dirty="0" smtClean="0">
                <a:latin typeface="Times New Roman" pitchFamily="18" charset="0"/>
              </a:rPr>
              <a:t>It is based solely on the most recent information available.</a:t>
            </a:r>
          </a:p>
          <a:p>
            <a:pPr algn="l" rtl="0" eaLnBrk="1" hangingPunct="1"/>
            <a:r>
              <a:rPr lang="en-US" altLang="ar-SA" sz="2800" dirty="0" smtClean="0">
                <a:latin typeface="Times New Roman" pitchFamily="18" charset="0"/>
              </a:rPr>
              <a:t>Suitable when there is small data set. </a:t>
            </a:r>
          </a:p>
          <a:p>
            <a:pPr algn="l" rtl="0" eaLnBrk="1" hangingPunct="1"/>
            <a:r>
              <a:rPr lang="en-US" altLang="ar-SA" sz="2800" dirty="0" smtClean="0">
                <a:latin typeface="Times New Roman" pitchFamily="18" charset="0"/>
              </a:rPr>
              <a:t>Some times it is called the “no change” forecast.</a:t>
            </a:r>
          </a:p>
          <a:p>
            <a:pPr algn="l" rtl="0" eaLnBrk="1" hangingPunct="1"/>
            <a:r>
              <a:rPr lang="en-US" altLang="ar-SA" sz="2800" dirty="0" smtClean="0">
                <a:latin typeface="Times New Roman" pitchFamily="18" charset="0"/>
              </a:rPr>
              <a:t>The naïve forecast for each period is the immediately proceeding observation.</a:t>
            </a:r>
          </a:p>
          <a:p>
            <a:pPr algn="l" rtl="0" eaLnBrk="1" hangingPunct="1">
              <a:buFont typeface="Wingdings" pitchFamily="2" charset="2"/>
              <a:buNone/>
            </a:pPr>
            <a:endParaRPr lang="en-US" altLang="ar-SA" sz="2800" dirty="0" smtClean="0"/>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12</a:t>
            </a:fld>
            <a:endParaRPr lang="en-US"/>
          </a:p>
        </p:txBody>
      </p:sp>
    </p:spTree>
    <p:extLst>
      <p:ext uri="{BB962C8B-B14F-4D97-AF65-F5344CB8AC3E}">
        <p14:creationId xmlns:p14="http://schemas.microsoft.com/office/powerpoint/2010/main" val="3696730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rtl="0" eaLnBrk="1" hangingPunct="1"/>
            <a:r>
              <a:rPr lang="en-US" altLang="ar-SA" dirty="0" smtClean="0">
                <a:latin typeface="Times New Roman" pitchFamily="18" charset="0"/>
              </a:rPr>
              <a:t>Naïve Method 1</a:t>
            </a:r>
          </a:p>
        </p:txBody>
      </p:sp>
      <p:sp>
        <p:nvSpPr>
          <p:cNvPr id="12291" name="Rectangle 6"/>
          <p:cNvSpPr>
            <a:spLocks noGrp="1" noChangeArrowheads="1"/>
          </p:cNvSpPr>
          <p:nvPr>
            <p:ph type="body" idx="1"/>
          </p:nvPr>
        </p:nvSpPr>
        <p:spPr/>
        <p:txBody>
          <a:bodyPr/>
          <a:lstStyle/>
          <a:p>
            <a:pPr algn="l" rtl="0" eaLnBrk="1" hangingPunct="1">
              <a:lnSpc>
                <a:spcPct val="90000"/>
              </a:lnSpc>
            </a:pPr>
            <a:r>
              <a:rPr lang="en-US" altLang="ar-SA" sz="2800" dirty="0" smtClean="0">
                <a:latin typeface="Times New Roman" pitchFamily="18" charset="0"/>
              </a:rPr>
              <a:t>The simplest naïve forecasting model, in which the forecast value is equal to the previous observed value, can be described in algebraic form as follows:</a:t>
            </a:r>
          </a:p>
          <a:p>
            <a:pPr algn="l" rtl="0" eaLnBrk="1" hangingPunct="1">
              <a:lnSpc>
                <a:spcPct val="90000"/>
              </a:lnSpc>
              <a:buFont typeface="Wingdings" pitchFamily="2" charset="2"/>
              <a:buNone/>
            </a:pPr>
            <a:endParaRPr lang="en-US" altLang="ar-SA" sz="2800" dirty="0" smtClean="0">
              <a:latin typeface="Times New Roman" pitchFamily="18" charset="0"/>
            </a:endParaRPr>
          </a:p>
          <a:p>
            <a:pPr algn="l" rtl="0" eaLnBrk="1" hangingPunct="1">
              <a:lnSpc>
                <a:spcPct val="90000"/>
              </a:lnSpc>
              <a:buFont typeface="Wingdings" pitchFamily="2" charset="2"/>
              <a:buNone/>
            </a:pPr>
            <a:endParaRPr lang="en-US" altLang="ar-SA" sz="2800" dirty="0" smtClean="0">
              <a:latin typeface="Times New Roman" pitchFamily="18" charset="0"/>
            </a:endParaRPr>
          </a:p>
          <a:p>
            <a:pPr algn="l" rtl="0" eaLnBrk="1" hangingPunct="1">
              <a:lnSpc>
                <a:spcPct val="90000"/>
              </a:lnSpc>
            </a:pPr>
            <a:r>
              <a:rPr lang="en-US" altLang="ar-SA" sz="2800" dirty="0" smtClean="0">
                <a:latin typeface="Times New Roman" pitchFamily="18" charset="0"/>
              </a:rPr>
              <a:t>Since it discards all other observations, it tracks changes rapidly.</a:t>
            </a:r>
          </a:p>
          <a:p>
            <a:pPr algn="l" rtl="0" eaLnBrk="1" hangingPunct="1">
              <a:lnSpc>
                <a:spcPct val="90000"/>
              </a:lnSpc>
              <a:buFont typeface="Wingdings" pitchFamily="2" charset="2"/>
              <a:buNone/>
            </a:pPr>
            <a:endParaRPr lang="en-US" altLang="ar-SA" sz="2800" dirty="0" smtClean="0"/>
          </a:p>
        </p:txBody>
      </p:sp>
      <p:graphicFrame>
        <p:nvGraphicFramePr>
          <p:cNvPr id="12292" name="Object 7"/>
          <p:cNvGraphicFramePr>
            <a:graphicFrameLocks noChangeAspect="1"/>
          </p:cNvGraphicFramePr>
          <p:nvPr>
            <p:extLst>
              <p:ext uri="{D42A27DB-BD31-4B8C-83A1-F6EECF244321}">
                <p14:modId xmlns:p14="http://schemas.microsoft.com/office/powerpoint/2010/main" val="264027388"/>
              </p:ext>
            </p:extLst>
          </p:nvPr>
        </p:nvGraphicFramePr>
        <p:xfrm>
          <a:off x="3581400" y="3352800"/>
          <a:ext cx="1828800" cy="783432"/>
        </p:xfrm>
        <a:graphic>
          <a:graphicData uri="http://schemas.openxmlformats.org/presentationml/2006/ole">
            <mc:AlternateContent xmlns:mc="http://schemas.openxmlformats.org/markup-compatibility/2006">
              <mc:Choice xmlns:v="urn:schemas-microsoft-com:vml" Requires="v">
                <p:oleObj spid="_x0000_s2056" name="Equation" r:id="rId3" imgW="533160" imgH="228600" progId="Equation.3">
                  <p:embed/>
                </p:oleObj>
              </mc:Choice>
              <mc:Fallback>
                <p:oleObj name="Equation" r:id="rId3" imgW="533160" imgH="228600" progId="Equation.3">
                  <p:embed/>
                  <p:pic>
                    <p:nvPicPr>
                      <p:cNvPr id="0" name=""/>
                      <p:cNvPicPr>
                        <a:picLocks noChangeAspect="1" noChangeArrowheads="1"/>
                      </p:cNvPicPr>
                      <p:nvPr/>
                    </p:nvPicPr>
                    <p:blipFill>
                      <a:blip r:embed="rId4"/>
                      <a:srcRect/>
                      <a:stretch>
                        <a:fillRect/>
                      </a:stretch>
                    </p:blipFill>
                    <p:spPr bwMode="auto">
                      <a:xfrm>
                        <a:off x="3581400" y="3352800"/>
                        <a:ext cx="1828800" cy="783432"/>
                      </a:xfrm>
                      <a:prstGeom prst="rect">
                        <a:avLst/>
                      </a:prstGeom>
                      <a:solidFill>
                        <a:schemeClr val="bg2">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13</a:t>
            </a:fld>
            <a:endParaRPr lang="en-US"/>
          </a:p>
        </p:txBody>
      </p:sp>
    </p:spTree>
    <p:extLst>
      <p:ext uri="{BB962C8B-B14F-4D97-AF65-F5344CB8AC3E}">
        <p14:creationId xmlns:p14="http://schemas.microsoft.com/office/powerpoint/2010/main" val="34777148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ar-SA" dirty="0" smtClean="0">
                <a:latin typeface="Times New Roman" pitchFamily="18" charset="0"/>
              </a:rPr>
              <a:t>Example</a:t>
            </a:r>
            <a:r>
              <a:rPr lang="en-US" altLang="ar-SA" dirty="0" smtClean="0">
                <a:latin typeface="Times New Roman" pitchFamily="18" charset="0"/>
              </a:rPr>
              <a:t>: Sales </a:t>
            </a:r>
            <a:r>
              <a:rPr lang="en-US" altLang="ar-SA" dirty="0" smtClean="0">
                <a:latin typeface="Times New Roman" pitchFamily="18" charset="0"/>
              </a:rPr>
              <a:t>of saws for Acme Tool </a:t>
            </a:r>
            <a:r>
              <a:rPr lang="en-US" altLang="ar-SA" dirty="0" smtClean="0">
                <a:latin typeface="Times New Roman" pitchFamily="18" charset="0"/>
              </a:rPr>
              <a:t>Company,1994-2000			</a:t>
            </a:r>
            <a:endParaRPr lang="en-US" altLang="ar-SA" dirty="0" smtClean="0">
              <a:latin typeface="Times New Roman" pitchFamily="18" charset="0"/>
            </a:endParaRPr>
          </a:p>
        </p:txBody>
      </p:sp>
      <p:sp>
        <p:nvSpPr>
          <p:cNvPr id="13315" name="Rectangle 3"/>
          <p:cNvSpPr>
            <a:spLocks noGrp="1" noChangeArrowheads="1"/>
          </p:cNvSpPr>
          <p:nvPr>
            <p:ph type="body" idx="1"/>
          </p:nvPr>
        </p:nvSpPr>
        <p:spPr>
          <a:xfrm>
            <a:off x="1371600" y="1676400"/>
            <a:ext cx="7239000" cy="4267200"/>
          </a:xfrm>
        </p:spPr>
        <p:txBody>
          <a:bodyPr/>
          <a:lstStyle/>
          <a:p>
            <a:pPr algn="l" rtl="0" eaLnBrk="1" hangingPunct="1">
              <a:lnSpc>
                <a:spcPct val="90000"/>
              </a:lnSpc>
            </a:pPr>
            <a:r>
              <a:rPr lang="en-US" altLang="ar-SA" sz="2800" dirty="0" smtClean="0">
                <a:latin typeface="Times New Roman" pitchFamily="18" charset="0"/>
              </a:rPr>
              <a:t>The following table shows the sales of saws for the Acme tool Company. These data are shown graphically </a:t>
            </a:r>
            <a:r>
              <a:rPr lang="en-US" altLang="ar-SA" sz="2800" dirty="0" smtClean="0">
                <a:latin typeface="Times New Roman" pitchFamily="18" charset="0"/>
              </a:rPr>
              <a:t>as </a:t>
            </a:r>
            <a:r>
              <a:rPr lang="en-US" altLang="ar-SA" sz="2800" dirty="0" smtClean="0">
                <a:latin typeface="Times New Roman" pitchFamily="18" charset="0"/>
              </a:rPr>
              <a:t>well.</a:t>
            </a:r>
          </a:p>
          <a:p>
            <a:pPr algn="l" rtl="0" eaLnBrk="1" hangingPunct="1">
              <a:lnSpc>
                <a:spcPct val="90000"/>
              </a:lnSpc>
            </a:pPr>
            <a:r>
              <a:rPr lang="en-US" altLang="ar-SA" sz="2800" dirty="0" smtClean="0">
                <a:latin typeface="Times New Roman" pitchFamily="18" charset="0"/>
              </a:rPr>
              <a:t>In both forms of presentation you can see that the sales varied considerably throughout this period, from a low of 150 in 1996Q3 to a high of 850 in 2000Q1.</a:t>
            </a:r>
          </a:p>
          <a:p>
            <a:pPr algn="l" rtl="0" eaLnBrk="1" hangingPunct="1">
              <a:lnSpc>
                <a:spcPct val="90000"/>
              </a:lnSpc>
            </a:pPr>
            <a:r>
              <a:rPr lang="en-US" altLang="ar-SA" sz="2800" dirty="0" smtClean="0">
                <a:latin typeface="Times New Roman" pitchFamily="18" charset="0"/>
              </a:rPr>
              <a:t>The Fluctuations in most economic and business series (variables) are best seen after converting the data graphic form.</a:t>
            </a:r>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14</a:t>
            </a:fld>
            <a:endParaRPr lang="en-US"/>
          </a:p>
        </p:txBody>
      </p:sp>
    </p:spTree>
    <p:extLst>
      <p:ext uri="{BB962C8B-B14F-4D97-AF65-F5344CB8AC3E}">
        <p14:creationId xmlns:p14="http://schemas.microsoft.com/office/powerpoint/2010/main" val="1219169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9" name="Object 4"/>
          <p:cNvGraphicFramePr>
            <a:graphicFrameLocks noChangeAspect="1"/>
          </p:cNvGraphicFramePr>
          <p:nvPr>
            <p:ph type="body" idx="1"/>
            <p:extLst>
              <p:ext uri="{D42A27DB-BD31-4B8C-83A1-F6EECF244321}">
                <p14:modId xmlns:p14="http://schemas.microsoft.com/office/powerpoint/2010/main" val="547543927"/>
              </p:ext>
            </p:extLst>
          </p:nvPr>
        </p:nvGraphicFramePr>
        <p:xfrm>
          <a:off x="1066800" y="609600"/>
          <a:ext cx="3068637" cy="5943600"/>
        </p:xfrm>
        <a:graphic>
          <a:graphicData uri="http://schemas.openxmlformats.org/presentationml/2006/ole">
            <mc:AlternateContent xmlns:mc="http://schemas.openxmlformats.org/markup-compatibility/2006">
              <mc:Choice xmlns:v="urn:schemas-microsoft-com:vml" Requires="v">
                <p:oleObj spid="_x0000_s3080" name="Worksheet" r:id="rId3" imgW="2428899" imgH="4705255" progId="Excel.Sheet.8">
                  <p:embed/>
                </p:oleObj>
              </mc:Choice>
              <mc:Fallback>
                <p:oleObj name="Worksheet" r:id="rId3" imgW="2428899" imgH="4705255" progId="Excel.Sheet.8">
                  <p:embed/>
                  <p:pic>
                    <p:nvPicPr>
                      <p:cNvPr id="0" name=""/>
                      <p:cNvPicPr>
                        <a:picLocks noChangeAspect="1" noChangeArrowheads="1"/>
                      </p:cNvPicPr>
                      <p:nvPr/>
                    </p:nvPicPr>
                    <p:blipFill>
                      <a:blip r:embed="rId4"/>
                      <a:srcRect/>
                      <a:stretch>
                        <a:fillRect/>
                      </a:stretch>
                    </p:blipFill>
                    <p:spPr bwMode="auto">
                      <a:xfrm>
                        <a:off x="1066800" y="609600"/>
                        <a:ext cx="3068637" cy="5943600"/>
                      </a:xfrm>
                      <a:prstGeom prst="rect">
                        <a:avLst/>
                      </a:prstGeom>
                      <a:solidFill>
                        <a:schemeClr val="accent1">
                          <a:lumMod val="20000"/>
                          <a:lumOff val="80000"/>
                        </a:schemeClr>
                      </a:solidFill>
                      <a:ln>
                        <a:noFill/>
                      </a:ln>
                      <a:effec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1515265866"/>
              </p:ext>
            </p:extLst>
          </p:nvPr>
        </p:nvGraphicFramePr>
        <p:xfrm>
          <a:off x="4191000" y="1828800"/>
          <a:ext cx="4876800" cy="3322637"/>
        </p:xfrm>
        <a:graphic>
          <a:graphicData uri="http://schemas.openxmlformats.org/presentationml/2006/ole">
            <mc:AlternateContent xmlns:mc="http://schemas.openxmlformats.org/markup-compatibility/2006">
              <mc:Choice xmlns:v="urn:schemas-microsoft-com:vml" Requires="v">
                <p:oleObj spid="_x0000_s3081" name="Chart" r:id="rId5" imgW="6295936" imgH="4295870" progId="Excel.Chart.8">
                  <p:embed/>
                </p:oleObj>
              </mc:Choice>
              <mc:Fallback>
                <p:oleObj name="Chart" r:id="rId5" imgW="6295936" imgH="4295870" progId="Excel.Chart.8">
                  <p:embed/>
                  <p:pic>
                    <p:nvPicPr>
                      <p:cNvPr id="0" name="Object 4"/>
                      <p:cNvPicPr>
                        <a:picLocks noChangeAspect="1" noChangeArrowheads="1"/>
                      </p:cNvPicPr>
                      <p:nvPr/>
                    </p:nvPicPr>
                    <p:blipFill>
                      <a:blip r:embed="rId6"/>
                      <a:srcRect/>
                      <a:stretch>
                        <a:fillRect/>
                      </a:stretch>
                    </p:blipFill>
                    <p:spPr bwMode="auto">
                      <a:xfrm>
                        <a:off x="4191000" y="1828800"/>
                        <a:ext cx="4876800" cy="3322637"/>
                      </a:xfrm>
                      <a:prstGeom prst="rect">
                        <a:avLst/>
                      </a:prstGeom>
                      <a:noFill/>
                      <a:ln>
                        <a:noFill/>
                      </a:ln>
                      <a:effectLst/>
                    </p:spPr>
                  </p:pic>
                </p:oleObj>
              </mc:Fallback>
            </mc:AlternateContent>
          </a:graphicData>
        </a:graphic>
      </p:graphicFrame>
      <p:sp>
        <p:nvSpPr>
          <p:cNvPr id="4" name="Footer Placeholder 3"/>
          <p:cNvSpPr>
            <a:spLocks noGrp="1"/>
          </p:cNvSpPr>
          <p:nvPr>
            <p:ph type="ftr" sz="quarter" idx="11"/>
          </p:nvPr>
        </p:nvSpPr>
        <p:spPr/>
        <p:txBody>
          <a:bodyPr/>
          <a:lstStyle/>
          <a:p>
            <a:r>
              <a:rPr lang="en-US" smtClean="0"/>
              <a:t>Dr. Mohammed Alahmed</a:t>
            </a:r>
            <a:endParaRPr lang="en-US"/>
          </a:p>
        </p:txBody>
      </p:sp>
      <p:sp>
        <p:nvSpPr>
          <p:cNvPr id="5" name="Slide Number Placeholder 4"/>
          <p:cNvSpPr>
            <a:spLocks noGrp="1"/>
          </p:cNvSpPr>
          <p:nvPr>
            <p:ph type="sldNum" sz="quarter" idx="12"/>
          </p:nvPr>
        </p:nvSpPr>
        <p:spPr/>
        <p:txBody>
          <a:bodyPr/>
          <a:lstStyle/>
          <a:p>
            <a:fld id="{5FFABC66-93DD-4102-8D44-9BC863724973}" type="slidenum">
              <a:rPr lang="en-US" smtClean="0"/>
              <a:t>15</a:t>
            </a:fld>
            <a:endParaRPr lang="en-US"/>
          </a:p>
        </p:txBody>
      </p:sp>
    </p:spTree>
    <p:extLst>
      <p:ext uri="{BB962C8B-B14F-4D97-AF65-F5344CB8AC3E}">
        <p14:creationId xmlns:p14="http://schemas.microsoft.com/office/powerpoint/2010/main" val="21005955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rtl="0" eaLnBrk="1" hangingPunct="1"/>
            <a:r>
              <a:rPr lang="en-US" altLang="ar-SA" sz="2800" dirty="0" smtClean="0">
                <a:latin typeface="Times New Roman" pitchFamily="18" charset="0"/>
              </a:rPr>
              <a:t>Example</a:t>
            </a:r>
            <a:r>
              <a:rPr lang="en-US" altLang="ar-SA" sz="2800" dirty="0" smtClean="0">
                <a:latin typeface="Times New Roman" pitchFamily="18" charset="0"/>
              </a:rPr>
              <a:t>: Sales </a:t>
            </a:r>
            <a:r>
              <a:rPr lang="en-US" altLang="ar-SA" sz="2800" dirty="0" smtClean="0">
                <a:latin typeface="Times New Roman" pitchFamily="18" charset="0"/>
              </a:rPr>
              <a:t>of saws for Acme Tool </a:t>
            </a:r>
            <a:r>
              <a:rPr lang="en-US" altLang="ar-SA" sz="2800" dirty="0" smtClean="0">
                <a:latin typeface="Times New Roman" pitchFamily="18" charset="0"/>
              </a:rPr>
              <a:t>			Company,1994-2000</a:t>
            </a:r>
            <a:endParaRPr lang="en-US" altLang="ar-SA" sz="2800" dirty="0" smtClean="0">
              <a:latin typeface="Times New Roman" pitchFamily="18" charset="0"/>
            </a:endParaRPr>
          </a:p>
        </p:txBody>
      </p:sp>
      <p:sp>
        <p:nvSpPr>
          <p:cNvPr id="16387" name="Rectangle 3"/>
          <p:cNvSpPr>
            <a:spLocks noGrp="1" noChangeArrowheads="1"/>
          </p:cNvSpPr>
          <p:nvPr>
            <p:ph type="body" idx="1"/>
          </p:nvPr>
        </p:nvSpPr>
        <p:spPr/>
        <p:txBody>
          <a:bodyPr/>
          <a:lstStyle/>
          <a:p>
            <a:pPr algn="l" rtl="0" eaLnBrk="1" hangingPunct="1"/>
            <a:r>
              <a:rPr lang="en-US" altLang="ar-SA" sz="2800" dirty="0" smtClean="0">
                <a:latin typeface="Times New Roman" pitchFamily="18" charset="0"/>
              </a:rPr>
              <a:t>The forecast for the first quarter of 2000 , using the naïve method is:</a:t>
            </a:r>
          </a:p>
          <a:p>
            <a:pPr algn="l" rtl="0" eaLnBrk="1" hangingPunct="1">
              <a:buFont typeface="Wingdings" pitchFamily="2" charset="2"/>
              <a:buNone/>
            </a:pPr>
            <a:endParaRPr lang="en-US" altLang="ar-SA" sz="2800" dirty="0" smtClean="0"/>
          </a:p>
        </p:txBody>
      </p:sp>
      <p:graphicFrame>
        <p:nvGraphicFramePr>
          <p:cNvPr id="16388" name="Object 4"/>
          <p:cNvGraphicFramePr>
            <a:graphicFrameLocks noChangeAspect="1"/>
          </p:cNvGraphicFramePr>
          <p:nvPr>
            <p:extLst>
              <p:ext uri="{D42A27DB-BD31-4B8C-83A1-F6EECF244321}">
                <p14:modId xmlns:p14="http://schemas.microsoft.com/office/powerpoint/2010/main" val="3828124053"/>
              </p:ext>
            </p:extLst>
          </p:nvPr>
        </p:nvGraphicFramePr>
        <p:xfrm>
          <a:off x="2667000" y="3069562"/>
          <a:ext cx="3048000" cy="1939086"/>
        </p:xfrm>
        <a:graphic>
          <a:graphicData uri="http://schemas.openxmlformats.org/presentationml/2006/ole">
            <mc:AlternateContent xmlns:mc="http://schemas.openxmlformats.org/markup-compatibility/2006">
              <mc:Choice xmlns:v="urn:schemas-microsoft-com:vml" Requires="v">
                <p:oleObj spid="_x0000_s5128" name="Equation" r:id="rId3" imgW="622080" imgH="685800" progId="Equation.3">
                  <p:embed/>
                </p:oleObj>
              </mc:Choice>
              <mc:Fallback>
                <p:oleObj name="Equation" r:id="rId3" imgW="622080" imgH="685800" progId="Equation.3">
                  <p:embed/>
                  <p:pic>
                    <p:nvPicPr>
                      <p:cNvPr id="0" name=""/>
                      <p:cNvPicPr>
                        <a:picLocks noChangeAspect="1" noChangeArrowheads="1"/>
                      </p:cNvPicPr>
                      <p:nvPr/>
                    </p:nvPicPr>
                    <p:blipFill>
                      <a:blip r:embed="rId4"/>
                      <a:srcRect/>
                      <a:stretch>
                        <a:fillRect/>
                      </a:stretch>
                    </p:blipFill>
                    <p:spPr bwMode="auto">
                      <a:xfrm>
                        <a:off x="2667000" y="3069562"/>
                        <a:ext cx="3048000" cy="1939086"/>
                      </a:xfrm>
                      <a:prstGeom prst="rect">
                        <a:avLst/>
                      </a:prstGeom>
                      <a:solidFill>
                        <a:schemeClr val="accent1">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16</a:t>
            </a:fld>
            <a:endParaRPr lang="en-US"/>
          </a:p>
        </p:txBody>
      </p:sp>
    </p:spTree>
    <p:extLst>
      <p:ext uri="{BB962C8B-B14F-4D97-AF65-F5344CB8AC3E}">
        <p14:creationId xmlns:p14="http://schemas.microsoft.com/office/powerpoint/2010/main" val="15677028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rtl="0" eaLnBrk="1" hangingPunct="1"/>
            <a:r>
              <a:rPr lang="en-US" altLang="ar-SA" sz="2800" dirty="0" smtClean="0">
                <a:latin typeface="Times New Roman" pitchFamily="18" charset="0"/>
              </a:rPr>
              <a:t>Example</a:t>
            </a:r>
            <a:r>
              <a:rPr lang="en-US" altLang="ar-SA" sz="2800" dirty="0" smtClean="0">
                <a:latin typeface="Times New Roman" pitchFamily="18" charset="0"/>
              </a:rPr>
              <a:t>: Sales </a:t>
            </a:r>
            <a:r>
              <a:rPr lang="en-US" altLang="ar-SA" sz="2800" dirty="0" smtClean="0">
                <a:latin typeface="Times New Roman" pitchFamily="18" charset="0"/>
              </a:rPr>
              <a:t>of saws for Acme Tool </a:t>
            </a:r>
            <a:r>
              <a:rPr lang="en-US" altLang="ar-SA" sz="2800" dirty="0" smtClean="0">
                <a:latin typeface="Times New Roman" pitchFamily="18" charset="0"/>
              </a:rPr>
              <a:t>			Company,1994-2000	</a:t>
            </a:r>
            <a:endParaRPr lang="en-US" altLang="ar-SA" sz="2800" dirty="0" smtClean="0">
              <a:latin typeface="Times New Roman" pitchFamily="18" charset="0"/>
            </a:endParaRPr>
          </a:p>
        </p:txBody>
      </p:sp>
      <p:graphicFrame>
        <p:nvGraphicFramePr>
          <p:cNvPr id="17411" name="Object 3"/>
          <p:cNvGraphicFramePr>
            <a:graphicFrameLocks noChangeAspect="1"/>
          </p:cNvGraphicFramePr>
          <p:nvPr>
            <p:ph type="body" idx="1"/>
            <p:extLst>
              <p:ext uri="{D42A27DB-BD31-4B8C-83A1-F6EECF244321}">
                <p14:modId xmlns:p14="http://schemas.microsoft.com/office/powerpoint/2010/main" val="3489846720"/>
              </p:ext>
            </p:extLst>
          </p:nvPr>
        </p:nvGraphicFramePr>
        <p:xfrm>
          <a:off x="2362200" y="1733934"/>
          <a:ext cx="5105400" cy="4753303"/>
        </p:xfrm>
        <a:graphic>
          <a:graphicData uri="http://schemas.openxmlformats.org/presentationml/2006/ole">
            <mc:AlternateContent xmlns:mc="http://schemas.openxmlformats.org/markup-compatibility/2006">
              <mc:Choice xmlns:v="urn:schemas-microsoft-com:vml" Requires="v">
                <p:oleObj spid="_x0000_s6149" name="Worksheet" r:id="rId3" imgW="3057403" imgH="4705255" progId="Excel.Sheet.8">
                  <p:embed/>
                </p:oleObj>
              </mc:Choice>
              <mc:Fallback>
                <p:oleObj name="Worksheet" r:id="rId3" imgW="3057403" imgH="4705255" progId="Excel.Sheet.8">
                  <p:embed/>
                  <p:pic>
                    <p:nvPicPr>
                      <p:cNvPr id="0" name=""/>
                      <p:cNvPicPr>
                        <a:picLocks noChangeAspect="1" noChangeArrowheads="1"/>
                      </p:cNvPicPr>
                      <p:nvPr/>
                    </p:nvPicPr>
                    <p:blipFill>
                      <a:blip r:embed="rId4"/>
                      <a:srcRect/>
                      <a:stretch>
                        <a:fillRect/>
                      </a:stretch>
                    </p:blipFill>
                    <p:spPr bwMode="auto">
                      <a:xfrm>
                        <a:off x="2362200" y="1733934"/>
                        <a:ext cx="5105400" cy="4753303"/>
                      </a:xfrm>
                      <a:prstGeom prst="rect">
                        <a:avLst/>
                      </a:prstGeom>
                      <a:solidFill>
                        <a:schemeClr val="accent1">
                          <a:lumMod val="20000"/>
                          <a:lumOff val="80000"/>
                        </a:schemeClr>
                      </a:solidFill>
                      <a:ln>
                        <a:noFill/>
                      </a:ln>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17</a:t>
            </a:fld>
            <a:endParaRPr lang="en-US"/>
          </a:p>
        </p:txBody>
      </p:sp>
    </p:spTree>
    <p:extLst>
      <p:ext uri="{BB962C8B-B14F-4D97-AF65-F5344CB8AC3E}">
        <p14:creationId xmlns:p14="http://schemas.microsoft.com/office/powerpoint/2010/main" val="6801188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rtl="0" eaLnBrk="1" hangingPunct="1"/>
            <a:r>
              <a:rPr lang="en-US" altLang="ar-SA" sz="2800" dirty="0" smtClean="0">
                <a:latin typeface="Times New Roman" pitchFamily="18" charset="0"/>
              </a:rPr>
              <a:t>Example :</a:t>
            </a:r>
            <a:r>
              <a:rPr lang="en-US" altLang="ar-SA" sz="2800" dirty="0" smtClean="0">
                <a:latin typeface="Times New Roman" pitchFamily="18" charset="0"/>
              </a:rPr>
              <a:t>Sales of saws for Acme Tool </a:t>
            </a:r>
            <a:r>
              <a:rPr lang="en-US" altLang="ar-SA" sz="2800" dirty="0" smtClean="0">
                <a:latin typeface="Times New Roman" pitchFamily="18" charset="0"/>
              </a:rPr>
              <a:t>			Company,1994-2000</a:t>
            </a:r>
            <a:endParaRPr lang="en-US" altLang="ar-SA" sz="2800" dirty="0" smtClean="0">
              <a:latin typeface="Times New Roman" pitchFamily="18" charset="0"/>
            </a:endParaRPr>
          </a:p>
        </p:txBody>
      </p:sp>
      <p:graphicFrame>
        <p:nvGraphicFramePr>
          <p:cNvPr id="18435" name="Object 3"/>
          <p:cNvGraphicFramePr>
            <a:graphicFrameLocks noChangeAspect="1"/>
          </p:cNvGraphicFramePr>
          <p:nvPr>
            <p:ph type="body" idx="1"/>
            <p:extLst>
              <p:ext uri="{D42A27DB-BD31-4B8C-83A1-F6EECF244321}">
                <p14:modId xmlns:p14="http://schemas.microsoft.com/office/powerpoint/2010/main" val="2611328573"/>
              </p:ext>
            </p:extLst>
          </p:nvPr>
        </p:nvGraphicFramePr>
        <p:xfrm>
          <a:off x="457200" y="1676400"/>
          <a:ext cx="7831138" cy="4376738"/>
        </p:xfrm>
        <a:graphic>
          <a:graphicData uri="http://schemas.openxmlformats.org/presentationml/2006/ole">
            <mc:AlternateContent xmlns:mc="http://schemas.openxmlformats.org/markup-compatibility/2006">
              <mc:Choice xmlns:v="urn:schemas-microsoft-com:vml" Requires="v">
                <p:oleObj spid="_x0000_s7173" name="Chart" r:id="rId3" imgW="9458203" imgH="5286327" progId="Excel.Chart.8">
                  <p:embed/>
                </p:oleObj>
              </mc:Choice>
              <mc:Fallback>
                <p:oleObj name="Chart" r:id="rId3" imgW="9458203" imgH="5286327" progId="Excel.Chart.8">
                  <p:embed/>
                  <p:pic>
                    <p:nvPicPr>
                      <p:cNvPr id="0" name=""/>
                      <p:cNvPicPr>
                        <a:picLocks noChangeAspect="1" noChangeArrowheads="1"/>
                      </p:cNvPicPr>
                      <p:nvPr/>
                    </p:nvPicPr>
                    <p:blipFill>
                      <a:blip r:embed="rId4"/>
                      <a:srcRect/>
                      <a:stretch>
                        <a:fillRect/>
                      </a:stretch>
                    </p:blipFill>
                    <p:spPr bwMode="auto">
                      <a:xfrm>
                        <a:off x="457200" y="1676400"/>
                        <a:ext cx="7831138" cy="4376738"/>
                      </a:xfrm>
                      <a:prstGeom prst="rect">
                        <a:avLst/>
                      </a:prstGeom>
                      <a:noFill/>
                      <a:ln>
                        <a:noFill/>
                      </a:ln>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18</a:t>
            </a:fld>
            <a:endParaRPr lang="en-US"/>
          </a:p>
        </p:txBody>
      </p:sp>
    </p:spTree>
    <p:extLst>
      <p:ext uri="{BB962C8B-B14F-4D97-AF65-F5344CB8AC3E}">
        <p14:creationId xmlns:p14="http://schemas.microsoft.com/office/powerpoint/2010/main" val="28696281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rtl="0" eaLnBrk="1" hangingPunct="1"/>
            <a:r>
              <a:rPr lang="en-US" altLang="ar-SA" sz="3600" dirty="0" smtClean="0">
                <a:latin typeface="Times New Roman" pitchFamily="18" charset="0"/>
              </a:rPr>
              <a:t>Naïve Method 2</a:t>
            </a:r>
          </a:p>
        </p:txBody>
      </p:sp>
      <p:sp>
        <p:nvSpPr>
          <p:cNvPr id="19459" name="Rectangle 3"/>
          <p:cNvSpPr>
            <a:spLocks noGrp="1" noChangeArrowheads="1"/>
          </p:cNvSpPr>
          <p:nvPr>
            <p:ph type="body" idx="1"/>
          </p:nvPr>
        </p:nvSpPr>
        <p:spPr>
          <a:xfrm>
            <a:off x="1371600" y="1676400"/>
            <a:ext cx="6858000" cy="4419600"/>
          </a:xfrm>
        </p:spPr>
        <p:txBody>
          <a:bodyPr/>
          <a:lstStyle/>
          <a:p>
            <a:pPr algn="l" rtl="0" eaLnBrk="1" hangingPunct="1"/>
            <a:r>
              <a:rPr lang="en-US" altLang="ar-SA" sz="2800" dirty="0" smtClean="0">
                <a:latin typeface="Times New Roman" pitchFamily="18" charset="0"/>
              </a:rPr>
              <a:t>One might argue that in addition to considering just the recent observation, it would make sense to consider the direction from which we arrived at the latest observation.</a:t>
            </a:r>
          </a:p>
          <a:p>
            <a:pPr algn="l" rtl="0" eaLnBrk="1" hangingPunct="1"/>
            <a:r>
              <a:rPr lang="en-US" altLang="ar-SA" sz="2800" dirty="0" smtClean="0">
                <a:latin typeface="Times New Roman" pitchFamily="18" charset="0"/>
              </a:rPr>
              <a:t>That is: if the series dropped to the latest point, perhaps it is reasonable to assume further drop and if we have observed an increase, it may make sense to factor into our forecast some further increase.</a:t>
            </a:r>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19</a:t>
            </a:fld>
            <a:endParaRPr lang="en-US"/>
          </a:p>
        </p:txBody>
      </p:sp>
    </p:spTree>
    <p:extLst>
      <p:ext uri="{BB962C8B-B14F-4D97-AF65-F5344CB8AC3E}">
        <p14:creationId xmlns:p14="http://schemas.microsoft.com/office/powerpoint/2010/main" val="995120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6859587" cy="685800"/>
          </a:xfrm>
        </p:spPr>
        <p:txBody>
          <a:bodyPr/>
          <a:lstStyle/>
          <a:p>
            <a:pPr rtl="0"/>
            <a:r>
              <a:rPr lang="en-US" dirty="0" smtClean="0"/>
              <a:t>Introduction</a:t>
            </a:r>
            <a:endParaRPr lang="en-US" dirty="0"/>
          </a:p>
        </p:txBody>
      </p:sp>
      <p:sp>
        <p:nvSpPr>
          <p:cNvPr id="3" name="Content Placeholder 2"/>
          <p:cNvSpPr>
            <a:spLocks noGrp="1"/>
          </p:cNvSpPr>
          <p:nvPr>
            <p:ph idx="1"/>
          </p:nvPr>
        </p:nvSpPr>
        <p:spPr>
          <a:xfrm>
            <a:off x="838200" y="1371600"/>
            <a:ext cx="5562600" cy="4953000"/>
          </a:xfrm>
        </p:spPr>
        <p:txBody>
          <a:bodyPr>
            <a:noAutofit/>
          </a:bodyPr>
          <a:lstStyle/>
          <a:p>
            <a:pPr algn="l" rtl="0"/>
            <a:r>
              <a:rPr lang="en-US" altLang="ar-SA" b="1" dirty="0"/>
              <a:t>What is Forecasting</a:t>
            </a:r>
            <a:r>
              <a:rPr lang="en-US" altLang="ar-SA" b="1" dirty="0" smtClean="0"/>
              <a:t>?</a:t>
            </a:r>
          </a:p>
          <a:p>
            <a:pPr lvl="1" algn="l" rtl="0"/>
            <a:r>
              <a:rPr lang="en-US" sz="2400" dirty="0"/>
              <a:t>A </a:t>
            </a:r>
            <a:r>
              <a:rPr lang="en-US" sz="2400" dirty="0">
                <a:solidFill>
                  <a:srgbClr val="C00000"/>
                </a:solidFill>
              </a:rPr>
              <a:t>planning tool </a:t>
            </a:r>
            <a:r>
              <a:rPr lang="en-US" sz="2400" dirty="0"/>
              <a:t>that helps management in its attempts to cope with the uncertainty of the future, relying mainly on data from the past and present and analysis of trends</a:t>
            </a:r>
            <a:r>
              <a:rPr lang="en-US" sz="2400" dirty="0" smtClean="0"/>
              <a:t>.</a:t>
            </a:r>
          </a:p>
          <a:p>
            <a:pPr lvl="1" algn="l" rtl="0"/>
            <a:r>
              <a:rPr lang="en-US" altLang="ar-SA" sz="2400" dirty="0" smtClean="0"/>
              <a:t>The process </a:t>
            </a:r>
            <a:r>
              <a:rPr lang="en-US" altLang="ar-SA" sz="2400" dirty="0"/>
              <a:t>of predicting a future event based on historical </a:t>
            </a:r>
            <a:r>
              <a:rPr lang="en-US" altLang="ar-SA" sz="2400" dirty="0" smtClean="0"/>
              <a:t>data.</a:t>
            </a:r>
          </a:p>
          <a:p>
            <a:pPr lvl="1" algn="l" rtl="0"/>
            <a:r>
              <a:rPr lang="en-US" altLang="ar-SA" sz="2400" dirty="0"/>
              <a:t>Forecasting is a tool used for </a:t>
            </a:r>
            <a:r>
              <a:rPr lang="en-US" altLang="ar-SA" sz="2400" dirty="0" smtClean="0"/>
              <a:t>predicting future </a:t>
            </a:r>
            <a:r>
              <a:rPr lang="en-US" altLang="ar-SA" sz="2400" dirty="0"/>
              <a:t>demand based </a:t>
            </a:r>
            <a:r>
              <a:rPr lang="en-US" altLang="ar-SA" sz="2400" dirty="0" smtClean="0"/>
              <a:t>on past </a:t>
            </a:r>
            <a:r>
              <a:rPr lang="en-US" altLang="ar-SA" sz="2400" dirty="0"/>
              <a:t>demand </a:t>
            </a:r>
            <a:r>
              <a:rPr lang="en-US" altLang="ar-SA" sz="2400" dirty="0" smtClean="0"/>
              <a:t>information.</a:t>
            </a:r>
            <a:endParaRPr lang="en-US" altLang="ar-SA" sz="2400" dirty="0"/>
          </a:p>
          <a:p>
            <a:pPr algn="l" rtl="0"/>
            <a:endParaRPr lang="en-US" dirty="0"/>
          </a:p>
          <a:p>
            <a:pPr algn="l" rtl="0"/>
            <a:endParaRPr lang="en-US" dirty="0"/>
          </a:p>
        </p:txBody>
      </p:sp>
      <p:sp>
        <p:nvSpPr>
          <p:cNvPr id="4" name="Slide Number Placeholder 3"/>
          <p:cNvSpPr>
            <a:spLocks noGrp="1"/>
          </p:cNvSpPr>
          <p:nvPr>
            <p:ph type="sldNum" sz="quarter" idx="12"/>
          </p:nvPr>
        </p:nvSpPr>
        <p:spPr>
          <a:xfrm>
            <a:off x="7086600" y="6400800"/>
            <a:ext cx="1905000" cy="379413"/>
          </a:xfrm>
          <a:noFill/>
          <a:ln w="9525">
            <a:noFill/>
            <a:miter lim="800000"/>
            <a:headEnd/>
            <a:tailEnd/>
          </a:ln>
          <a:effectLst/>
        </p:spPr>
        <p:txBody>
          <a:bodyPr vert="horz" wrap="none" lIns="92075" tIns="46038" rIns="92075" bIns="46038" numCol="1" anchor="ctr" anchorCtr="0" compatLnSpc="1">
            <a:prstTxWarp prst="textNoShape">
              <a:avLst/>
            </a:prstTxWarp>
          </a:bodyPr>
          <a:lstStyle/>
          <a:p>
            <a:fld id="{F0A36534-A445-4384-B331-50FF58D48B59}" type="slidenum">
              <a:rPr lang="en-US">
                <a:solidFill>
                  <a:schemeClr val="bg1"/>
                </a:solidFill>
              </a:rPr>
              <a:pPr/>
              <a:t>2</a:t>
            </a:fld>
            <a:endParaRPr lang="en-US" dirty="0">
              <a:solidFill>
                <a:schemeClr val="bg1"/>
              </a:solidFill>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2209800"/>
            <a:ext cx="2448791"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Footer Placeholder 4"/>
          <p:cNvSpPr>
            <a:spLocks noGrp="1"/>
          </p:cNvSpPr>
          <p:nvPr>
            <p:ph type="ftr" sz="quarter" idx="11"/>
          </p:nvPr>
        </p:nvSpPr>
        <p:spPr/>
        <p:txBody>
          <a:bodyPr/>
          <a:lstStyle/>
          <a:p>
            <a:r>
              <a:rPr lang="en-US" smtClean="0"/>
              <a:t>Dr. Mohammed Alahmed</a:t>
            </a:r>
            <a:endParaRPr lang="en-US"/>
          </a:p>
        </p:txBody>
      </p:sp>
    </p:spTree>
    <p:extLst>
      <p:ext uri="{BB962C8B-B14F-4D97-AF65-F5344CB8AC3E}">
        <p14:creationId xmlns:p14="http://schemas.microsoft.com/office/powerpoint/2010/main" val="21937841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rtl="0" eaLnBrk="1" hangingPunct="1"/>
            <a:r>
              <a:rPr lang="en-US" altLang="ar-SA" sz="3600" dirty="0" smtClean="0">
                <a:latin typeface="Times New Roman" pitchFamily="18" charset="0"/>
              </a:rPr>
              <a:t>Naïve Method 2</a:t>
            </a:r>
          </a:p>
        </p:txBody>
      </p:sp>
      <p:sp>
        <p:nvSpPr>
          <p:cNvPr id="20483" name="Rectangle 3"/>
          <p:cNvSpPr>
            <a:spLocks noGrp="1" noChangeArrowheads="1"/>
          </p:cNvSpPr>
          <p:nvPr>
            <p:ph type="body" idx="1"/>
          </p:nvPr>
        </p:nvSpPr>
        <p:spPr/>
        <p:txBody>
          <a:bodyPr/>
          <a:lstStyle/>
          <a:p>
            <a:pPr algn="l" rtl="0" eaLnBrk="1" hangingPunct="1">
              <a:lnSpc>
                <a:spcPct val="90000"/>
              </a:lnSpc>
            </a:pPr>
            <a:r>
              <a:rPr lang="en-US" altLang="ar-SA" sz="2800" dirty="0" smtClean="0">
                <a:latin typeface="Times New Roman" pitchFamily="18" charset="0"/>
              </a:rPr>
              <a:t>In general algebraic terms the model becomes</a:t>
            </a:r>
          </a:p>
          <a:p>
            <a:pPr algn="l" rtl="0" eaLnBrk="1" hangingPunct="1">
              <a:lnSpc>
                <a:spcPct val="90000"/>
              </a:lnSpc>
              <a:buFont typeface="Wingdings" pitchFamily="2" charset="2"/>
              <a:buNone/>
            </a:pPr>
            <a:r>
              <a:rPr lang="en-US" altLang="ar-SA" sz="2800" dirty="0" smtClean="0"/>
              <a:t>		</a:t>
            </a:r>
            <a:endParaRPr lang="en-US" altLang="ar-SA" sz="2800" dirty="0" smtClean="0">
              <a:latin typeface="Times New Roman" pitchFamily="18" charset="0"/>
            </a:endParaRPr>
          </a:p>
          <a:p>
            <a:pPr algn="l" rtl="0" eaLnBrk="1" hangingPunct="1">
              <a:lnSpc>
                <a:spcPct val="90000"/>
              </a:lnSpc>
              <a:buFont typeface="Wingdings" pitchFamily="2" charset="2"/>
              <a:buNone/>
            </a:pPr>
            <a:r>
              <a:rPr lang="en-US" altLang="ar-SA" sz="2800" dirty="0" smtClean="0">
                <a:latin typeface="Times New Roman" pitchFamily="18" charset="0"/>
              </a:rPr>
              <a:t>	</a:t>
            </a:r>
            <a:endParaRPr lang="en-US" altLang="ar-SA" sz="2800" dirty="0" smtClean="0">
              <a:latin typeface="Times New Roman" pitchFamily="18" charset="0"/>
            </a:endParaRPr>
          </a:p>
          <a:p>
            <a:pPr algn="l" rtl="0" eaLnBrk="1" hangingPunct="1">
              <a:lnSpc>
                <a:spcPct val="90000"/>
              </a:lnSpc>
              <a:buFont typeface="Wingdings" pitchFamily="2" charset="2"/>
              <a:buNone/>
            </a:pPr>
            <a:r>
              <a:rPr lang="en-US" altLang="ar-SA" sz="2800" dirty="0" smtClean="0">
                <a:latin typeface="Times New Roman" pitchFamily="18" charset="0"/>
              </a:rPr>
              <a:t>	</a:t>
            </a:r>
          </a:p>
          <a:p>
            <a:pPr algn="l" rtl="0" eaLnBrk="1" hangingPunct="1">
              <a:lnSpc>
                <a:spcPct val="90000"/>
              </a:lnSpc>
            </a:pPr>
            <a:r>
              <a:rPr lang="en-US" altLang="ar-SA" sz="2800" dirty="0" smtClean="0">
                <a:latin typeface="Times New Roman" pitchFamily="18" charset="0"/>
              </a:rPr>
              <a:t>Where </a:t>
            </a:r>
            <a:r>
              <a:rPr lang="en-US" altLang="ar-SA" sz="2800" i="1" dirty="0" smtClean="0">
                <a:latin typeface="Times New Roman" pitchFamily="18" charset="0"/>
              </a:rPr>
              <a:t>P</a:t>
            </a:r>
            <a:r>
              <a:rPr lang="en-US" altLang="ar-SA" sz="2800" dirty="0" smtClean="0">
                <a:latin typeface="Times New Roman" pitchFamily="18" charset="0"/>
              </a:rPr>
              <a:t> is the proportion of the change between period </a:t>
            </a:r>
            <a:r>
              <a:rPr lang="en-US" altLang="ar-SA" sz="2800" i="1" dirty="0" smtClean="0">
                <a:latin typeface="Times New Roman" pitchFamily="18" charset="0"/>
              </a:rPr>
              <a:t>t-2</a:t>
            </a:r>
            <a:r>
              <a:rPr lang="en-US" altLang="ar-SA" sz="2800" dirty="0" smtClean="0">
                <a:latin typeface="Times New Roman" pitchFamily="18" charset="0"/>
              </a:rPr>
              <a:t> and </a:t>
            </a:r>
            <a:r>
              <a:rPr lang="en-US" altLang="ar-SA" sz="2800" i="1" dirty="0" smtClean="0">
                <a:latin typeface="Times New Roman" pitchFamily="18" charset="0"/>
              </a:rPr>
              <a:t>t-1</a:t>
            </a:r>
            <a:r>
              <a:rPr lang="en-US" altLang="ar-SA" sz="2800" dirty="0" smtClean="0">
                <a:latin typeface="Times New Roman" pitchFamily="18" charset="0"/>
              </a:rPr>
              <a:t> that we choose to include in the forecast.</a:t>
            </a:r>
          </a:p>
          <a:p>
            <a:pPr algn="l" rtl="0" eaLnBrk="1" hangingPunct="1">
              <a:lnSpc>
                <a:spcPct val="90000"/>
              </a:lnSpc>
            </a:pPr>
            <a:r>
              <a:rPr lang="en-US" altLang="ar-SA" sz="2800" dirty="0" smtClean="0">
                <a:latin typeface="Times New Roman" pitchFamily="18" charset="0"/>
              </a:rPr>
              <a:t>We call this Naïve method(2).</a:t>
            </a:r>
          </a:p>
        </p:txBody>
      </p:sp>
      <p:graphicFrame>
        <p:nvGraphicFramePr>
          <p:cNvPr id="20484" name="Object 4"/>
          <p:cNvGraphicFramePr>
            <a:graphicFrameLocks noChangeAspect="1"/>
          </p:cNvGraphicFramePr>
          <p:nvPr>
            <p:extLst>
              <p:ext uri="{D42A27DB-BD31-4B8C-83A1-F6EECF244321}">
                <p14:modId xmlns:p14="http://schemas.microsoft.com/office/powerpoint/2010/main" val="3758327448"/>
              </p:ext>
            </p:extLst>
          </p:nvPr>
        </p:nvGraphicFramePr>
        <p:xfrm>
          <a:off x="2590800" y="2743200"/>
          <a:ext cx="4424516" cy="762000"/>
        </p:xfrm>
        <a:graphic>
          <a:graphicData uri="http://schemas.openxmlformats.org/presentationml/2006/ole">
            <mc:AlternateContent xmlns:mc="http://schemas.openxmlformats.org/markup-compatibility/2006">
              <mc:Choice xmlns:v="urn:schemas-microsoft-com:vml" Requires="v">
                <p:oleObj spid="_x0000_s8197" name="Equation" r:id="rId3" imgW="1473200" imgH="228600" progId="Equation.3">
                  <p:embed/>
                </p:oleObj>
              </mc:Choice>
              <mc:Fallback>
                <p:oleObj name="Equation" r:id="rId3" imgW="14732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2743200"/>
                        <a:ext cx="4424516" cy="762000"/>
                      </a:xfrm>
                      <a:prstGeom prst="rect">
                        <a:avLst/>
                      </a:prstGeom>
                      <a:solidFill>
                        <a:schemeClr val="accent1">
                          <a:lumMod val="20000"/>
                          <a:lumOff val="80000"/>
                        </a:schemeClr>
                      </a:solidFill>
                      <a:ln>
                        <a:solidFill>
                          <a:schemeClr val="accent1">
                            <a:lumMod val="20000"/>
                            <a:lumOff val="80000"/>
                          </a:schemeClr>
                        </a:solidFill>
                      </a:ln>
                      <a:effectLst/>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20</a:t>
            </a:fld>
            <a:endParaRPr lang="en-US"/>
          </a:p>
        </p:txBody>
      </p:sp>
    </p:spTree>
    <p:extLst>
      <p:ext uri="{BB962C8B-B14F-4D97-AF65-F5344CB8AC3E}">
        <p14:creationId xmlns:p14="http://schemas.microsoft.com/office/powerpoint/2010/main" val="31710918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rtl="0" eaLnBrk="1" hangingPunct="1"/>
            <a:r>
              <a:rPr lang="en-US" altLang="ar-SA" sz="2800" dirty="0" smtClean="0">
                <a:latin typeface="Times New Roman" pitchFamily="18" charset="0"/>
              </a:rPr>
              <a:t>Example</a:t>
            </a:r>
            <a:r>
              <a:rPr lang="en-US" altLang="ar-SA" sz="2800" dirty="0" smtClean="0">
                <a:latin typeface="Times New Roman" pitchFamily="18" charset="0"/>
              </a:rPr>
              <a:t>: Sales </a:t>
            </a:r>
            <a:r>
              <a:rPr lang="en-US" altLang="ar-SA" sz="2800" dirty="0" smtClean="0">
                <a:latin typeface="Times New Roman" pitchFamily="18" charset="0"/>
              </a:rPr>
              <a:t>of saws for Acme Tool </a:t>
            </a:r>
            <a:r>
              <a:rPr lang="en-US" altLang="ar-SA" sz="2800" dirty="0" smtClean="0">
                <a:latin typeface="Times New Roman" pitchFamily="18" charset="0"/>
              </a:rPr>
              <a:t>			Company,1994-2000</a:t>
            </a:r>
            <a:endParaRPr lang="en-US" altLang="ar-SA" sz="2800" dirty="0" smtClean="0">
              <a:latin typeface="Times New Roman" pitchFamily="18" charset="0"/>
            </a:endParaRPr>
          </a:p>
        </p:txBody>
      </p:sp>
      <p:sp>
        <p:nvSpPr>
          <p:cNvPr id="21507" name="Rectangle 3"/>
          <p:cNvSpPr>
            <a:spLocks noGrp="1" noChangeArrowheads="1"/>
          </p:cNvSpPr>
          <p:nvPr>
            <p:ph type="body" idx="1"/>
          </p:nvPr>
        </p:nvSpPr>
        <p:spPr/>
        <p:txBody>
          <a:bodyPr/>
          <a:lstStyle/>
          <a:p>
            <a:pPr algn="l" rtl="0" eaLnBrk="1" hangingPunct="1"/>
            <a:r>
              <a:rPr lang="en-US" altLang="ar-SA" sz="2800" dirty="0" smtClean="0">
                <a:latin typeface="Times New Roman" pitchFamily="18" charset="0"/>
              </a:rPr>
              <a:t>The forecast for the first quarter of 2000 using the Naïve method(2) with </a:t>
            </a:r>
            <a:r>
              <a:rPr lang="en-US" altLang="ar-SA" sz="3200" i="1" dirty="0" smtClean="0">
                <a:latin typeface="Times New Roman" pitchFamily="18" charset="0"/>
              </a:rPr>
              <a:t>P</a:t>
            </a:r>
            <a:r>
              <a:rPr lang="en-US" altLang="ar-SA" sz="3200" dirty="0" smtClean="0">
                <a:latin typeface="Times New Roman" pitchFamily="18" charset="0"/>
              </a:rPr>
              <a:t> = 50%</a:t>
            </a:r>
            <a:r>
              <a:rPr lang="en-US" altLang="ar-SA" sz="2800" dirty="0" smtClean="0">
                <a:latin typeface="Times New Roman" pitchFamily="18" charset="0"/>
              </a:rPr>
              <a:t> is: </a:t>
            </a:r>
          </a:p>
          <a:p>
            <a:pPr algn="l" rtl="0" eaLnBrk="1" hangingPunct="1">
              <a:buFont typeface="Wingdings" pitchFamily="2" charset="2"/>
              <a:buNone/>
            </a:pPr>
            <a:r>
              <a:rPr lang="en-US" altLang="ar-SA" sz="2800" dirty="0" smtClean="0"/>
              <a:t>	</a:t>
            </a:r>
          </a:p>
        </p:txBody>
      </p:sp>
      <p:graphicFrame>
        <p:nvGraphicFramePr>
          <p:cNvPr id="21508" name="Object 4"/>
          <p:cNvGraphicFramePr>
            <a:graphicFrameLocks noChangeAspect="1"/>
          </p:cNvGraphicFramePr>
          <p:nvPr>
            <p:extLst>
              <p:ext uri="{D42A27DB-BD31-4B8C-83A1-F6EECF244321}">
                <p14:modId xmlns:p14="http://schemas.microsoft.com/office/powerpoint/2010/main" val="3691199249"/>
              </p:ext>
            </p:extLst>
          </p:nvPr>
        </p:nvGraphicFramePr>
        <p:xfrm>
          <a:off x="2009599" y="3276600"/>
          <a:ext cx="5048603" cy="1676400"/>
        </p:xfrm>
        <a:graphic>
          <a:graphicData uri="http://schemas.openxmlformats.org/presentationml/2006/ole">
            <mc:AlternateContent xmlns:mc="http://schemas.openxmlformats.org/markup-compatibility/2006">
              <mc:Choice xmlns:v="urn:schemas-microsoft-com:vml" Requires="v">
                <p:oleObj spid="_x0000_s9221" name="Equation" r:id="rId3" imgW="1981200" imgH="685800" progId="Equation.3">
                  <p:embed/>
                </p:oleObj>
              </mc:Choice>
              <mc:Fallback>
                <p:oleObj name="Equation" r:id="rId3" imgW="1981200" imgH="685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9599" y="3276600"/>
                        <a:ext cx="5048603" cy="1676400"/>
                      </a:xfrm>
                      <a:prstGeom prst="rect">
                        <a:avLst/>
                      </a:prstGeom>
                      <a:solidFill>
                        <a:schemeClr val="accent1">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21</a:t>
            </a:fld>
            <a:endParaRPr lang="en-US"/>
          </a:p>
        </p:txBody>
      </p:sp>
    </p:spTree>
    <p:extLst>
      <p:ext uri="{BB962C8B-B14F-4D97-AF65-F5344CB8AC3E}">
        <p14:creationId xmlns:p14="http://schemas.microsoft.com/office/powerpoint/2010/main" val="22993341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26"/>
          <p:cNvSpPr>
            <a:spLocks noGrp="1" noChangeArrowheads="1"/>
          </p:cNvSpPr>
          <p:nvPr>
            <p:ph type="title"/>
          </p:nvPr>
        </p:nvSpPr>
        <p:spPr>
          <a:xfrm>
            <a:off x="914400" y="381000"/>
            <a:ext cx="7924799" cy="762000"/>
          </a:xfrm>
        </p:spPr>
        <p:txBody>
          <a:bodyPr/>
          <a:lstStyle/>
          <a:p>
            <a:pPr rtl="0" eaLnBrk="1" hangingPunct="1"/>
            <a:r>
              <a:rPr lang="en-US" altLang="ar-SA" sz="2400" dirty="0" smtClean="0">
                <a:latin typeface="Times New Roman" pitchFamily="18" charset="0"/>
              </a:rPr>
              <a:t>Example</a:t>
            </a:r>
            <a:r>
              <a:rPr lang="en-US" altLang="ar-SA" sz="2400" dirty="0" smtClean="0">
                <a:latin typeface="Times New Roman" pitchFamily="18" charset="0"/>
              </a:rPr>
              <a:t>: Sales </a:t>
            </a:r>
            <a:r>
              <a:rPr lang="en-US" altLang="ar-SA" sz="2400" dirty="0" smtClean="0">
                <a:latin typeface="Times New Roman" pitchFamily="18" charset="0"/>
              </a:rPr>
              <a:t>of saws for Acme Tool Company,1994-2000</a:t>
            </a:r>
          </a:p>
        </p:txBody>
      </p:sp>
      <p:graphicFrame>
        <p:nvGraphicFramePr>
          <p:cNvPr id="22531" name="Object 1028"/>
          <p:cNvGraphicFramePr>
            <a:graphicFrameLocks noChangeAspect="1"/>
          </p:cNvGraphicFramePr>
          <p:nvPr>
            <p:ph type="body" idx="1"/>
            <p:extLst>
              <p:ext uri="{D42A27DB-BD31-4B8C-83A1-F6EECF244321}">
                <p14:modId xmlns:p14="http://schemas.microsoft.com/office/powerpoint/2010/main" val="105115691"/>
              </p:ext>
            </p:extLst>
          </p:nvPr>
        </p:nvGraphicFramePr>
        <p:xfrm>
          <a:off x="1389973" y="1524000"/>
          <a:ext cx="6230027" cy="4608513"/>
        </p:xfrm>
        <a:graphic>
          <a:graphicData uri="http://schemas.openxmlformats.org/presentationml/2006/ole">
            <mc:AlternateContent xmlns:mc="http://schemas.openxmlformats.org/markup-compatibility/2006">
              <mc:Choice xmlns:v="urn:schemas-microsoft-com:vml" Requires="v">
                <p:oleObj spid="_x0000_s10245" name="Worksheet" r:id="rId3" imgW="3267132" imgH="4705255" progId="Excel.Sheet.8">
                  <p:embed/>
                </p:oleObj>
              </mc:Choice>
              <mc:Fallback>
                <p:oleObj name="Worksheet" r:id="rId3" imgW="3267132" imgH="4705255" progId="Excel.Sheet.8">
                  <p:embed/>
                  <p:pic>
                    <p:nvPicPr>
                      <p:cNvPr id="0" name=""/>
                      <p:cNvPicPr>
                        <a:picLocks noChangeAspect="1" noChangeArrowheads="1"/>
                      </p:cNvPicPr>
                      <p:nvPr/>
                    </p:nvPicPr>
                    <p:blipFill>
                      <a:blip r:embed="rId4"/>
                      <a:srcRect/>
                      <a:stretch>
                        <a:fillRect/>
                      </a:stretch>
                    </p:blipFill>
                    <p:spPr bwMode="auto">
                      <a:xfrm>
                        <a:off x="1389973" y="1524000"/>
                        <a:ext cx="6230027" cy="4608513"/>
                      </a:xfrm>
                      <a:prstGeom prst="rect">
                        <a:avLst/>
                      </a:prstGeom>
                      <a:solidFill>
                        <a:schemeClr val="accent1">
                          <a:lumMod val="20000"/>
                          <a:lumOff val="80000"/>
                        </a:schemeClr>
                      </a:solidFill>
                      <a:ln>
                        <a:noFill/>
                      </a:ln>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22</a:t>
            </a:fld>
            <a:endParaRPr lang="en-US"/>
          </a:p>
        </p:txBody>
      </p:sp>
    </p:spTree>
    <p:extLst>
      <p:ext uri="{BB962C8B-B14F-4D97-AF65-F5344CB8AC3E}">
        <p14:creationId xmlns:p14="http://schemas.microsoft.com/office/powerpoint/2010/main" val="25303887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066800" y="381000"/>
            <a:ext cx="7924799" cy="838200"/>
          </a:xfrm>
        </p:spPr>
        <p:txBody>
          <a:bodyPr/>
          <a:lstStyle/>
          <a:p>
            <a:pPr rtl="0"/>
            <a:r>
              <a:rPr lang="en-US" altLang="ar-SA" sz="2400" dirty="0">
                <a:latin typeface="Times New Roman" pitchFamily="18" charset="0"/>
              </a:rPr>
              <a:t>Example</a:t>
            </a:r>
            <a:r>
              <a:rPr lang="en-US" altLang="ar-SA" sz="2400" dirty="0" smtClean="0">
                <a:latin typeface="Times New Roman" pitchFamily="18" charset="0"/>
              </a:rPr>
              <a:t>: Sales </a:t>
            </a:r>
            <a:r>
              <a:rPr lang="en-US" altLang="ar-SA" sz="2400" dirty="0">
                <a:latin typeface="Times New Roman" pitchFamily="18" charset="0"/>
              </a:rPr>
              <a:t>of saws for Acme Tool Company,1994-2000</a:t>
            </a:r>
          </a:p>
        </p:txBody>
      </p:sp>
      <p:graphicFrame>
        <p:nvGraphicFramePr>
          <p:cNvPr id="23555" name="Object 3"/>
          <p:cNvGraphicFramePr>
            <a:graphicFrameLocks noChangeAspect="1"/>
          </p:cNvGraphicFramePr>
          <p:nvPr>
            <p:ph type="body" idx="1"/>
            <p:extLst>
              <p:ext uri="{D42A27DB-BD31-4B8C-83A1-F6EECF244321}">
                <p14:modId xmlns:p14="http://schemas.microsoft.com/office/powerpoint/2010/main" val="2451391451"/>
              </p:ext>
            </p:extLst>
          </p:nvPr>
        </p:nvGraphicFramePr>
        <p:xfrm>
          <a:off x="533400" y="1600200"/>
          <a:ext cx="7964488" cy="4451350"/>
        </p:xfrm>
        <a:graphic>
          <a:graphicData uri="http://schemas.openxmlformats.org/presentationml/2006/ole">
            <mc:AlternateContent xmlns:mc="http://schemas.openxmlformats.org/markup-compatibility/2006">
              <mc:Choice xmlns:v="urn:schemas-microsoft-com:vml" Requires="v">
                <p:oleObj spid="_x0000_s11269" name="Chart" r:id="rId3" imgW="9458203" imgH="5286327" progId="Excel.Chart.8">
                  <p:embed/>
                </p:oleObj>
              </mc:Choice>
              <mc:Fallback>
                <p:oleObj name="Chart" r:id="rId3" imgW="9458203" imgH="5286327" progId="Excel.Chart.8">
                  <p:embed/>
                  <p:pic>
                    <p:nvPicPr>
                      <p:cNvPr id="0" name=""/>
                      <p:cNvPicPr>
                        <a:picLocks noChangeAspect="1" noChangeArrowheads="1"/>
                      </p:cNvPicPr>
                      <p:nvPr/>
                    </p:nvPicPr>
                    <p:blipFill>
                      <a:blip r:embed="rId4"/>
                      <a:srcRect/>
                      <a:stretch>
                        <a:fillRect/>
                      </a:stretch>
                    </p:blipFill>
                    <p:spPr bwMode="auto">
                      <a:xfrm>
                        <a:off x="533400" y="1600200"/>
                        <a:ext cx="7964488" cy="4451350"/>
                      </a:xfrm>
                      <a:prstGeom prst="rect">
                        <a:avLst/>
                      </a:prstGeom>
                      <a:noFill/>
                      <a:ln>
                        <a:noFill/>
                      </a:ln>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23</a:t>
            </a:fld>
            <a:endParaRPr lang="en-US"/>
          </a:p>
        </p:txBody>
      </p:sp>
    </p:spTree>
    <p:extLst>
      <p:ext uri="{BB962C8B-B14F-4D97-AF65-F5344CB8AC3E}">
        <p14:creationId xmlns:p14="http://schemas.microsoft.com/office/powerpoint/2010/main" val="42878446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rtl="0" eaLnBrk="1" hangingPunct="1"/>
            <a:r>
              <a:rPr lang="en-US" altLang="ar-SA" dirty="0" smtClean="0">
                <a:latin typeface="Times New Roman" pitchFamily="18" charset="0"/>
              </a:rPr>
              <a:t>Evaluating Forecasts</a:t>
            </a:r>
          </a:p>
        </p:txBody>
      </p:sp>
      <p:sp>
        <p:nvSpPr>
          <p:cNvPr id="24579" name="Rectangle 3"/>
          <p:cNvSpPr>
            <a:spLocks noGrp="1" noChangeArrowheads="1"/>
          </p:cNvSpPr>
          <p:nvPr>
            <p:ph type="body" idx="1"/>
          </p:nvPr>
        </p:nvSpPr>
        <p:spPr>
          <a:xfrm>
            <a:off x="1371600" y="1676400"/>
            <a:ext cx="7086600" cy="4267200"/>
          </a:xfrm>
        </p:spPr>
        <p:txBody>
          <a:bodyPr/>
          <a:lstStyle/>
          <a:p>
            <a:pPr algn="l" rtl="0" eaLnBrk="1" hangingPunct="1">
              <a:lnSpc>
                <a:spcPct val="90000"/>
              </a:lnSpc>
            </a:pPr>
            <a:r>
              <a:rPr lang="en-US" altLang="ar-SA" sz="2800" dirty="0" smtClean="0">
                <a:latin typeface="Times New Roman" pitchFamily="18" charset="0"/>
              </a:rPr>
              <a:t>We have looked at two alternative forecasts of the sales for the Acme Tool Company. Which forecast is best depends on the particular year or years you look at.</a:t>
            </a:r>
          </a:p>
          <a:p>
            <a:pPr algn="l" rtl="0" eaLnBrk="1" hangingPunct="1">
              <a:lnSpc>
                <a:spcPct val="90000"/>
              </a:lnSpc>
            </a:pPr>
            <a:r>
              <a:rPr lang="en-US" altLang="ar-SA" sz="2800" dirty="0" smtClean="0">
                <a:latin typeface="Times New Roman" pitchFamily="18" charset="0"/>
              </a:rPr>
              <a:t>It is not always possible to find one model that is always best for any given set of business or economic data.</a:t>
            </a:r>
          </a:p>
          <a:p>
            <a:pPr algn="l" rtl="0" eaLnBrk="1" hangingPunct="1">
              <a:lnSpc>
                <a:spcPct val="90000"/>
              </a:lnSpc>
            </a:pPr>
            <a:r>
              <a:rPr lang="en-US" altLang="ar-SA" sz="2800" dirty="0" smtClean="0">
                <a:latin typeface="Times New Roman" pitchFamily="18" charset="0"/>
              </a:rPr>
              <a:t>But we need some way to evaluate the accuracy of forecasting models over a number of periods so that we can identify the model that generally works the best.</a:t>
            </a:r>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24</a:t>
            </a:fld>
            <a:endParaRPr lang="en-US"/>
          </a:p>
        </p:txBody>
      </p:sp>
    </p:spTree>
    <p:extLst>
      <p:ext uri="{BB962C8B-B14F-4D97-AF65-F5344CB8AC3E}">
        <p14:creationId xmlns:p14="http://schemas.microsoft.com/office/powerpoint/2010/main" val="5811998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rtl="0" eaLnBrk="1" hangingPunct="1"/>
            <a:r>
              <a:rPr lang="en-US" altLang="ar-SA" dirty="0" smtClean="0">
                <a:latin typeface="Times New Roman" pitchFamily="18" charset="0"/>
              </a:rPr>
              <a:t>Evaluating Forecasts</a:t>
            </a:r>
          </a:p>
        </p:txBody>
      </p:sp>
      <p:sp>
        <p:nvSpPr>
          <p:cNvPr id="25603" name="Rectangle 3"/>
          <p:cNvSpPr>
            <a:spLocks noGrp="1" noChangeArrowheads="1"/>
          </p:cNvSpPr>
          <p:nvPr>
            <p:ph type="body" idx="1"/>
          </p:nvPr>
        </p:nvSpPr>
        <p:spPr/>
        <p:txBody>
          <a:bodyPr/>
          <a:lstStyle/>
          <a:p>
            <a:pPr marL="609600" indent="-609600" algn="l" rtl="0" eaLnBrk="1" hangingPunct="1">
              <a:lnSpc>
                <a:spcPct val="90000"/>
              </a:lnSpc>
            </a:pPr>
            <a:r>
              <a:rPr lang="en-US" altLang="ar-SA" sz="2800" dirty="0" smtClean="0">
                <a:latin typeface="Times New Roman" pitchFamily="18" charset="0"/>
              </a:rPr>
              <a:t>Among a number of possible criteria that could be used, five common ones are:</a:t>
            </a:r>
          </a:p>
          <a:p>
            <a:pPr marL="990600" lvl="1" indent="-533400" algn="l" rtl="0" eaLnBrk="1" hangingPunct="1">
              <a:lnSpc>
                <a:spcPct val="90000"/>
              </a:lnSpc>
              <a:buFont typeface="Wingdings" pitchFamily="2" charset="2"/>
              <a:buAutoNum type="arabicPeriod"/>
            </a:pPr>
            <a:r>
              <a:rPr lang="en-US" altLang="ar-SA" sz="2400" dirty="0" smtClean="0">
                <a:latin typeface="Times New Roman" pitchFamily="18" charset="0"/>
              </a:rPr>
              <a:t>Mean absolute error (MAE)</a:t>
            </a:r>
          </a:p>
          <a:p>
            <a:pPr marL="990600" lvl="1" indent="-533400" algn="l" rtl="0" eaLnBrk="1" hangingPunct="1">
              <a:lnSpc>
                <a:spcPct val="90000"/>
              </a:lnSpc>
              <a:buFont typeface="Wingdings" pitchFamily="2" charset="2"/>
              <a:buAutoNum type="arabicPeriod"/>
            </a:pPr>
            <a:r>
              <a:rPr lang="en-US" altLang="ar-SA" sz="2400" dirty="0" smtClean="0">
                <a:latin typeface="Times New Roman" pitchFamily="18" charset="0"/>
              </a:rPr>
              <a:t>Mean percentage error (MPE)</a:t>
            </a:r>
          </a:p>
          <a:p>
            <a:pPr marL="990600" lvl="1" indent="-533400" algn="l" rtl="0" eaLnBrk="1" hangingPunct="1">
              <a:lnSpc>
                <a:spcPct val="90000"/>
              </a:lnSpc>
              <a:buFont typeface="Wingdings" pitchFamily="2" charset="2"/>
              <a:buAutoNum type="arabicPeriod"/>
            </a:pPr>
            <a:r>
              <a:rPr lang="en-US" altLang="ar-SA" sz="2400" dirty="0" smtClean="0">
                <a:latin typeface="Times New Roman" pitchFamily="18" charset="0"/>
              </a:rPr>
              <a:t>Mean absolute percentage error (MAPE)</a:t>
            </a:r>
          </a:p>
          <a:p>
            <a:pPr marL="990600" lvl="1" indent="-533400" algn="l" rtl="0" eaLnBrk="1" hangingPunct="1">
              <a:lnSpc>
                <a:spcPct val="90000"/>
              </a:lnSpc>
              <a:buFont typeface="Wingdings" pitchFamily="2" charset="2"/>
              <a:buAutoNum type="arabicPeriod"/>
            </a:pPr>
            <a:r>
              <a:rPr lang="en-US" altLang="ar-SA" sz="2400" dirty="0" smtClean="0">
                <a:latin typeface="Times New Roman" pitchFamily="18" charset="0"/>
              </a:rPr>
              <a:t>Mean squared Error (MSE)</a:t>
            </a:r>
          </a:p>
          <a:p>
            <a:pPr marL="990600" lvl="1" indent="-533400" algn="l" rtl="0" eaLnBrk="1" hangingPunct="1">
              <a:lnSpc>
                <a:spcPct val="90000"/>
              </a:lnSpc>
              <a:buFont typeface="Wingdings" pitchFamily="2" charset="2"/>
              <a:buAutoNum type="arabicPeriod"/>
            </a:pPr>
            <a:r>
              <a:rPr lang="en-US" altLang="ar-SA" sz="2400" dirty="0" smtClean="0">
                <a:latin typeface="Times New Roman" pitchFamily="18" charset="0"/>
              </a:rPr>
              <a:t>Root Mean squared Error (RMSE)</a:t>
            </a:r>
          </a:p>
          <a:p>
            <a:pPr marL="990600" lvl="1" indent="-533400" algn="l" rtl="0" eaLnBrk="1" hangingPunct="1">
              <a:lnSpc>
                <a:spcPct val="90000"/>
              </a:lnSpc>
              <a:buFont typeface="Wingdings" pitchFamily="2" charset="2"/>
              <a:buAutoNum type="arabicPeriod"/>
            </a:pPr>
            <a:r>
              <a:rPr lang="en-US" altLang="ar-SA" sz="2400" dirty="0" err="1" smtClean="0">
                <a:latin typeface="Times New Roman" pitchFamily="18" charset="0"/>
              </a:rPr>
              <a:t>Theil’s</a:t>
            </a:r>
            <a:r>
              <a:rPr lang="en-US" altLang="ar-SA" sz="2400" dirty="0" smtClean="0">
                <a:latin typeface="Times New Roman" pitchFamily="18" charset="0"/>
              </a:rPr>
              <a:t> U-statistic</a:t>
            </a:r>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25</a:t>
            </a:fld>
            <a:endParaRPr lang="en-US"/>
          </a:p>
        </p:txBody>
      </p:sp>
    </p:spTree>
    <p:extLst>
      <p:ext uri="{BB962C8B-B14F-4D97-AF65-F5344CB8AC3E}">
        <p14:creationId xmlns:p14="http://schemas.microsoft.com/office/powerpoint/2010/main" val="42189528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rtl="0" eaLnBrk="1" hangingPunct="1"/>
            <a:r>
              <a:rPr lang="en-US" altLang="ar-SA" dirty="0" smtClean="0">
                <a:latin typeface="Times New Roman" pitchFamily="18" charset="0"/>
              </a:rPr>
              <a:t>Evaluating Forecasts</a:t>
            </a:r>
          </a:p>
        </p:txBody>
      </p:sp>
      <p:sp>
        <p:nvSpPr>
          <p:cNvPr id="26627" name="Rectangle 3"/>
          <p:cNvSpPr>
            <a:spLocks noGrp="1" noChangeArrowheads="1"/>
          </p:cNvSpPr>
          <p:nvPr>
            <p:ph type="body" idx="1"/>
          </p:nvPr>
        </p:nvSpPr>
        <p:spPr/>
        <p:txBody>
          <a:bodyPr/>
          <a:lstStyle/>
          <a:p>
            <a:pPr algn="l" rtl="0" eaLnBrk="1" hangingPunct="1"/>
            <a:r>
              <a:rPr lang="en-US" altLang="ar-SA" sz="2800" dirty="0" smtClean="0">
                <a:latin typeface="Times New Roman" pitchFamily="18" charset="0"/>
              </a:rPr>
              <a:t>To illustrate how each of these is calculated, </a:t>
            </a:r>
            <a:r>
              <a:rPr lang="en-US" altLang="ar-SA" sz="2800" dirty="0" smtClean="0">
                <a:latin typeface="Times New Roman" pitchFamily="18" charset="0"/>
              </a:rPr>
              <a:t>let:</a:t>
            </a:r>
            <a:endParaRPr lang="en-US" altLang="ar-SA" sz="2800" dirty="0" smtClean="0">
              <a:latin typeface="Times New Roman" pitchFamily="18" charset="0"/>
            </a:endParaRPr>
          </a:p>
          <a:p>
            <a:pPr lvl="1" algn="l" rtl="0" eaLnBrk="1" hangingPunct="1">
              <a:buFont typeface="Arial" pitchFamily="34" charset="0"/>
              <a:buChar char="•"/>
            </a:pPr>
            <a:r>
              <a:rPr lang="en-US" altLang="ar-SA" sz="2400" dirty="0" smtClean="0">
                <a:latin typeface="Times New Roman" pitchFamily="18" charset="0"/>
              </a:rPr>
              <a:t> </a:t>
            </a:r>
            <a:r>
              <a:rPr lang="en-US" altLang="ar-SA" sz="2800" dirty="0" smtClean="0">
                <a:latin typeface="Times New Roman" pitchFamily="18" charset="0"/>
              </a:rPr>
              <a:t>y</a:t>
            </a:r>
            <a:r>
              <a:rPr lang="en-US" altLang="ar-SA" sz="2800" baseline="-25000" dirty="0" smtClean="0">
                <a:latin typeface="Times New Roman" pitchFamily="18" charset="0"/>
              </a:rPr>
              <a:t>t</a:t>
            </a:r>
            <a:r>
              <a:rPr lang="en-US" altLang="ar-SA" sz="2800" dirty="0" smtClean="0">
                <a:latin typeface="Times New Roman" pitchFamily="18" charset="0"/>
              </a:rPr>
              <a:t> </a:t>
            </a:r>
            <a:r>
              <a:rPr lang="en-US" altLang="ar-SA" sz="2400" dirty="0" smtClean="0">
                <a:latin typeface="Times New Roman" pitchFamily="18" charset="0"/>
              </a:rPr>
              <a:t>= Actual value in period t</a:t>
            </a:r>
          </a:p>
          <a:p>
            <a:pPr lvl="1" algn="l" rtl="0" eaLnBrk="1" hangingPunct="1">
              <a:buFont typeface="Arial" pitchFamily="34" charset="0"/>
              <a:buChar char="•"/>
            </a:pPr>
            <a:r>
              <a:rPr lang="en-US" altLang="ar-SA" sz="2400" dirty="0" smtClean="0">
                <a:latin typeface="Times New Roman" pitchFamily="18" charset="0"/>
              </a:rPr>
              <a:t>     = Forecast value in period t</a:t>
            </a:r>
          </a:p>
          <a:p>
            <a:pPr lvl="1" algn="l" rtl="0" eaLnBrk="1" hangingPunct="1">
              <a:buFont typeface="Arial" pitchFamily="34" charset="0"/>
              <a:buChar char="•"/>
            </a:pPr>
            <a:r>
              <a:rPr lang="en-US" altLang="ar-SA" sz="2800" dirty="0" smtClean="0">
                <a:latin typeface="Times New Roman" pitchFamily="18" charset="0"/>
              </a:rPr>
              <a:t>n</a:t>
            </a:r>
            <a:r>
              <a:rPr lang="en-US" altLang="ar-SA" sz="2400" dirty="0" smtClean="0">
                <a:latin typeface="Times New Roman" pitchFamily="18" charset="0"/>
              </a:rPr>
              <a:t> = number of periods used in the calculation</a:t>
            </a:r>
          </a:p>
        </p:txBody>
      </p:sp>
      <p:graphicFrame>
        <p:nvGraphicFramePr>
          <p:cNvPr id="26628" name="Object 4"/>
          <p:cNvGraphicFramePr>
            <a:graphicFrameLocks noChangeAspect="1"/>
          </p:cNvGraphicFramePr>
          <p:nvPr>
            <p:extLst>
              <p:ext uri="{D42A27DB-BD31-4B8C-83A1-F6EECF244321}">
                <p14:modId xmlns:p14="http://schemas.microsoft.com/office/powerpoint/2010/main" val="3338039136"/>
              </p:ext>
            </p:extLst>
          </p:nvPr>
        </p:nvGraphicFramePr>
        <p:xfrm>
          <a:off x="2209799" y="3048000"/>
          <a:ext cx="385233" cy="533400"/>
        </p:xfrm>
        <a:graphic>
          <a:graphicData uri="http://schemas.openxmlformats.org/presentationml/2006/ole">
            <mc:AlternateContent xmlns:mc="http://schemas.openxmlformats.org/markup-compatibility/2006">
              <mc:Choice xmlns:v="urn:schemas-microsoft-com:vml" Requires="v">
                <p:oleObj spid="_x0000_s12294" name="Equation" r:id="rId3" imgW="165028" imgH="228501" progId="Equation.3">
                  <p:embed/>
                </p:oleObj>
              </mc:Choice>
              <mc:Fallback>
                <p:oleObj name="Equation" r:id="rId3" imgW="165028" imgH="228501"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799" y="3048000"/>
                        <a:ext cx="385233" cy="533400"/>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26</a:t>
            </a:fld>
            <a:endParaRPr lang="en-US"/>
          </a:p>
        </p:txBody>
      </p:sp>
    </p:spTree>
    <p:extLst>
      <p:ext uri="{BB962C8B-B14F-4D97-AF65-F5344CB8AC3E}">
        <p14:creationId xmlns:p14="http://schemas.microsoft.com/office/powerpoint/2010/main" val="30950415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rtl="0" eaLnBrk="1" hangingPunct="1"/>
            <a:r>
              <a:rPr lang="en-US" altLang="ar-SA" dirty="0" smtClean="0">
                <a:latin typeface="Times New Roman" pitchFamily="18" charset="0"/>
              </a:rPr>
              <a:t>Mean Absolute Error</a:t>
            </a:r>
          </a:p>
        </p:txBody>
      </p:sp>
      <p:sp>
        <p:nvSpPr>
          <p:cNvPr id="27651" name="Rectangle 3"/>
          <p:cNvSpPr>
            <a:spLocks noGrp="1" noChangeArrowheads="1"/>
          </p:cNvSpPr>
          <p:nvPr>
            <p:ph type="body" idx="1"/>
          </p:nvPr>
        </p:nvSpPr>
        <p:spPr/>
        <p:txBody>
          <a:bodyPr/>
          <a:lstStyle/>
          <a:p>
            <a:pPr algn="l" rtl="0" eaLnBrk="1" hangingPunct="1">
              <a:lnSpc>
                <a:spcPct val="90000"/>
              </a:lnSpc>
            </a:pPr>
            <a:r>
              <a:rPr lang="en-US" altLang="ar-SA" sz="2800" dirty="0" smtClean="0">
                <a:latin typeface="Times New Roman" pitchFamily="18" charset="0"/>
              </a:rPr>
              <a:t>The mean absolute error (MAE)</a:t>
            </a:r>
          </a:p>
          <a:p>
            <a:pPr algn="l" rtl="0" eaLnBrk="1" hangingPunct="1">
              <a:lnSpc>
                <a:spcPct val="90000"/>
              </a:lnSpc>
            </a:pPr>
            <a:r>
              <a:rPr lang="en-US" altLang="ar-SA" sz="2800" dirty="0" smtClean="0">
                <a:latin typeface="Times New Roman" pitchFamily="18" charset="0"/>
              </a:rPr>
              <a:t>Measures forecast accuracy by averaging the magnitudes of the forecast errors.</a:t>
            </a: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endParaRPr lang="en-US" altLang="ar-SA" sz="2800" dirty="0" smtClean="0">
              <a:latin typeface="Times New Roman" pitchFamily="18" charset="0"/>
            </a:endParaRPr>
          </a:p>
          <a:p>
            <a:pPr lvl="1" algn="l" rtl="0" eaLnBrk="1" hangingPunct="1">
              <a:lnSpc>
                <a:spcPct val="90000"/>
              </a:lnSpc>
              <a:buFont typeface="Wingdings" pitchFamily="2" charset="2"/>
              <a:buNone/>
            </a:pPr>
            <a:endParaRPr lang="en-US" altLang="ar-SA" sz="2400" dirty="0" smtClean="0">
              <a:latin typeface="Times New Roman" pitchFamily="18" charset="0"/>
            </a:endParaRPr>
          </a:p>
          <a:p>
            <a:pPr lvl="1" algn="l" rtl="0" eaLnBrk="1" hangingPunct="1">
              <a:lnSpc>
                <a:spcPct val="90000"/>
              </a:lnSpc>
              <a:buFont typeface="Wingdings" pitchFamily="2" charset="2"/>
              <a:buNone/>
            </a:pPr>
            <a:r>
              <a:rPr lang="en-US" altLang="ar-SA" sz="2400" dirty="0" smtClean="0">
                <a:latin typeface="Times New Roman" pitchFamily="18" charset="0"/>
              </a:rPr>
              <a:t>			</a:t>
            </a:r>
          </a:p>
          <a:p>
            <a:pPr algn="l" rtl="0" eaLnBrk="1" hangingPunct="1">
              <a:lnSpc>
                <a:spcPct val="90000"/>
              </a:lnSpc>
              <a:buFont typeface="Wingdings" pitchFamily="2" charset="2"/>
              <a:buNone/>
            </a:pPr>
            <a:r>
              <a:rPr lang="en-US" altLang="ar-SA" sz="2800" dirty="0" smtClean="0">
                <a:latin typeface="Times New Roman" pitchFamily="18" charset="0"/>
              </a:rPr>
              <a:t>		</a:t>
            </a:r>
          </a:p>
          <a:p>
            <a:pPr algn="l" rtl="0" eaLnBrk="1" hangingPunct="1">
              <a:lnSpc>
                <a:spcPct val="90000"/>
              </a:lnSpc>
            </a:pPr>
            <a:endParaRPr lang="en-US" altLang="ar-SA" sz="2800" dirty="0" smtClean="0"/>
          </a:p>
        </p:txBody>
      </p:sp>
      <p:graphicFrame>
        <p:nvGraphicFramePr>
          <p:cNvPr id="27652" name="Object 4"/>
          <p:cNvGraphicFramePr>
            <a:graphicFrameLocks noChangeAspect="1"/>
          </p:cNvGraphicFramePr>
          <p:nvPr>
            <p:extLst>
              <p:ext uri="{D42A27DB-BD31-4B8C-83A1-F6EECF244321}">
                <p14:modId xmlns:p14="http://schemas.microsoft.com/office/powerpoint/2010/main" val="20352426"/>
              </p:ext>
            </p:extLst>
          </p:nvPr>
        </p:nvGraphicFramePr>
        <p:xfrm>
          <a:off x="2590800" y="3505200"/>
          <a:ext cx="3738485" cy="1066800"/>
        </p:xfrm>
        <a:graphic>
          <a:graphicData uri="http://schemas.openxmlformats.org/presentationml/2006/ole">
            <mc:AlternateContent xmlns:mc="http://schemas.openxmlformats.org/markup-compatibility/2006">
              <mc:Choice xmlns:v="urn:schemas-microsoft-com:vml" Requires="v">
                <p:oleObj spid="_x0000_s13317" name="Equation" r:id="rId3" imgW="1282700" imgH="431800" progId="Equation.3">
                  <p:embed/>
                </p:oleObj>
              </mc:Choice>
              <mc:Fallback>
                <p:oleObj name="Equation" r:id="rId3" imgW="1282700" imgH="431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3505200"/>
                        <a:ext cx="3738485" cy="1066800"/>
                      </a:xfrm>
                      <a:prstGeom prst="rect">
                        <a:avLst/>
                      </a:prstGeom>
                      <a:solidFill>
                        <a:schemeClr val="accent1">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27</a:t>
            </a:fld>
            <a:endParaRPr lang="en-US"/>
          </a:p>
        </p:txBody>
      </p:sp>
    </p:spTree>
    <p:extLst>
      <p:ext uri="{BB962C8B-B14F-4D97-AF65-F5344CB8AC3E}">
        <p14:creationId xmlns:p14="http://schemas.microsoft.com/office/powerpoint/2010/main" val="13585794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rtl="0" eaLnBrk="1" hangingPunct="1"/>
            <a:r>
              <a:rPr lang="en-US" altLang="ar-SA" dirty="0" smtClean="0">
                <a:latin typeface="Times New Roman" pitchFamily="18" charset="0"/>
              </a:rPr>
              <a:t>Mean Percentage Error</a:t>
            </a:r>
          </a:p>
        </p:txBody>
      </p:sp>
      <p:sp>
        <p:nvSpPr>
          <p:cNvPr id="28675" name="Rectangle 3"/>
          <p:cNvSpPr>
            <a:spLocks noGrp="1" noChangeArrowheads="1"/>
          </p:cNvSpPr>
          <p:nvPr>
            <p:ph type="body" idx="1"/>
          </p:nvPr>
        </p:nvSpPr>
        <p:spPr>
          <a:xfrm>
            <a:off x="1371600" y="1676400"/>
            <a:ext cx="6858000" cy="3505200"/>
          </a:xfrm>
        </p:spPr>
        <p:txBody>
          <a:bodyPr/>
          <a:lstStyle/>
          <a:p>
            <a:pPr algn="l" rtl="0" eaLnBrk="1" hangingPunct="1">
              <a:lnSpc>
                <a:spcPct val="90000"/>
              </a:lnSpc>
            </a:pPr>
            <a:r>
              <a:rPr lang="en-US" altLang="ar-SA" sz="2200" dirty="0" smtClean="0">
                <a:latin typeface="Times New Roman" pitchFamily="18" charset="0"/>
              </a:rPr>
              <a:t>The Mean Percentage Error (MPE)</a:t>
            </a:r>
          </a:p>
          <a:p>
            <a:pPr algn="l" rtl="0" eaLnBrk="1" hangingPunct="1">
              <a:lnSpc>
                <a:spcPct val="90000"/>
              </a:lnSpc>
            </a:pPr>
            <a:r>
              <a:rPr lang="en-US" altLang="ar-SA" sz="2200" dirty="0" smtClean="0">
                <a:latin typeface="Times New Roman" pitchFamily="18" charset="0"/>
              </a:rPr>
              <a:t>Can be used to determine if a forecasting method is biased (consistently forecasting low or high)</a:t>
            </a:r>
          </a:p>
          <a:p>
            <a:pPr algn="l" rtl="0" eaLnBrk="1" hangingPunct="1">
              <a:lnSpc>
                <a:spcPct val="90000"/>
              </a:lnSpc>
            </a:pPr>
            <a:r>
              <a:rPr lang="en-US" altLang="ar-SA" sz="2200" dirty="0" smtClean="0">
                <a:latin typeface="Times New Roman" pitchFamily="18" charset="0"/>
              </a:rPr>
              <a:t>Large positive MPE implies that the method consistently under estimates.</a:t>
            </a:r>
          </a:p>
          <a:p>
            <a:pPr algn="l" rtl="0" eaLnBrk="1" hangingPunct="1">
              <a:lnSpc>
                <a:spcPct val="90000"/>
              </a:lnSpc>
            </a:pPr>
            <a:r>
              <a:rPr lang="en-US" altLang="ar-SA" sz="2200" dirty="0" smtClean="0">
                <a:latin typeface="Times New Roman" pitchFamily="18" charset="0"/>
              </a:rPr>
              <a:t>Large negative MPE implies that the method consistently over estimates</a:t>
            </a:r>
            <a:r>
              <a:rPr lang="en-US" altLang="ar-SA" sz="2200" dirty="0" smtClean="0">
                <a:latin typeface="Times New Roman" pitchFamily="18" charset="0"/>
              </a:rPr>
              <a:t>.</a:t>
            </a:r>
          </a:p>
          <a:p>
            <a:pPr algn="l" rtl="0">
              <a:lnSpc>
                <a:spcPct val="90000"/>
              </a:lnSpc>
            </a:pPr>
            <a:r>
              <a:rPr lang="en-US" altLang="ar-SA" sz="2200" dirty="0">
                <a:latin typeface="Times New Roman" pitchFamily="18" charset="0"/>
              </a:rPr>
              <a:t>The forecasting method is unbiased if MPE is close to zero.</a:t>
            </a:r>
          </a:p>
          <a:p>
            <a:pPr marL="0" indent="0" algn="l" rtl="0" eaLnBrk="1" hangingPunct="1">
              <a:lnSpc>
                <a:spcPct val="90000"/>
              </a:lnSpc>
              <a:buNone/>
            </a:pPr>
            <a:endParaRPr lang="en-US" altLang="ar-SA" sz="2200" dirty="0" smtClean="0">
              <a:latin typeface="Times New Roman" pitchFamily="18" charset="0"/>
            </a:endParaRPr>
          </a:p>
          <a:p>
            <a:pPr algn="l" rtl="0" eaLnBrk="1" hangingPunct="1">
              <a:lnSpc>
                <a:spcPct val="90000"/>
              </a:lnSpc>
              <a:buFont typeface="Wingdings" pitchFamily="2" charset="2"/>
              <a:buNone/>
            </a:pPr>
            <a:endParaRPr lang="en-US" altLang="ar-SA" sz="22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3486528282"/>
              </p:ext>
            </p:extLst>
          </p:nvPr>
        </p:nvGraphicFramePr>
        <p:xfrm>
          <a:off x="2743199" y="4648200"/>
          <a:ext cx="3782291" cy="990600"/>
        </p:xfrm>
        <a:graphic>
          <a:graphicData uri="http://schemas.openxmlformats.org/presentationml/2006/ole">
            <mc:AlternateContent xmlns:mc="http://schemas.openxmlformats.org/markup-compatibility/2006">
              <mc:Choice xmlns:v="urn:schemas-microsoft-com:vml" Requires="v">
                <p:oleObj spid="_x0000_s24581" name="Equation" r:id="rId3" imgW="1345616" imgH="444307" progId="Equation.3">
                  <p:embed/>
                </p:oleObj>
              </mc:Choice>
              <mc:Fallback>
                <p:oleObj name="Equation" r:id="rId3" imgW="1345616" imgH="444307"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199" y="4648200"/>
                        <a:ext cx="3782291" cy="990600"/>
                      </a:xfrm>
                      <a:prstGeom prst="rect">
                        <a:avLst/>
                      </a:prstGeom>
                      <a:solidFill>
                        <a:schemeClr val="accent1">
                          <a:lumMod val="20000"/>
                          <a:lumOff val="80000"/>
                        </a:schemeClr>
                      </a:solidFill>
                      <a:ln>
                        <a:noFill/>
                      </a:ln>
                      <a:effectLst/>
                    </p:spPr>
                  </p:pic>
                </p:oleObj>
              </mc:Fallback>
            </mc:AlternateContent>
          </a:graphicData>
        </a:graphic>
      </p:graphicFrame>
      <p:sp>
        <p:nvSpPr>
          <p:cNvPr id="3" name="Footer Placeholder 2"/>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5FFABC66-93DD-4102-8D44-9BC863724973}" type="slidenum">
              <a:rPr lang="en-US" smtClean="0"/>
              <a:t>28</a:t>
            </a:fld>
            <a:endParaRPr lang="en-US"/>
          </a:p>
        </p:txBody>
      </p:sp>
    </p:spTree>
    <p:extLst>
      <p:ext uri="{BB962C8B-B14F-4D97-AF65-F5344CB8AC3E}">
        <p14:creationId xmlns:p14="http://schemas.microsoft.com/office/powerpoint/2010/main" val="7432991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rtl="0" eaLnBrk="1" hangingPunct="1"/>
            <a:r>
              <a:rPr lang="en-US" altLang="ar-SA" dirty="0" smtClean="0">
                <a:latin typeface="Times New Roman" pitchFamily="18" charset="0"/>
              </a:rPr>
              <a:t>Mean absolute Percentage Error</a:t>
            </a:r>
          </a:p>
        </p:txBody>
      </p:sp>
      <p:sp>
        <p:nvSpPr>
          <p:cNvPr id="30723" name="Rectangle 3"/>
          <p:cNvSpPr>
            <a:spLocks noGrp="1" noChangeArrowheads="1"/>
          </p:cNvSpPr>
          <p:nvPr>
            <p:ph type="body" idx="1"/>
          </p:nvPr>
        </p:nvSpPr>
        <p:spPr>
          <a:xfrm>
            <a:off x="1371600" y="1676400"/>
            <a:ext cx="6858000" cy="3276600"/>
          </a:xfrm>
        </p:spPr>
        <p:txBody>
          <a:bodyPr/>
          <a:lstStyle/>
          <a:p>
            <a:pPr algn="l" rtl="0" eaLnBrk="1" hangingPunct="1"/>
            <a:r>
              <a:rPr lang="en-US" altLang="ar-SA" dirty="0" smtClean="0">
                <a:latin typeface="Times New Roman" pitchFamily="18" charset="0"/>
              </a:rPr>
              <a:t>The Mean Absolute Percentage  Error (MAPE)</a:t>
            </a:r>
          </a:p>
          <a:p>
            <a:pPr algn="l" rtl="0" eaLnBrk="1" hangingPunct="1"/>
            <a:r>
              <a:rPr lang="en-US" altLang="ar-SA" dirty="0" smtClean="0">
                <a:latin typeface="Times New Roman" pitchFamily="18" charset="0"/>
              </a:rPr>
              <a:t>Provides an indication of how large the forecast errors are in comparison to actual values of the series.</a:t>
            </a:r>
          </a:p>
          <a:p>
            <a:pPr algn="l" rtl="0" eaLnBrk="1" hangingPunct="1"/>
            <a:r>
              <a:rPr lang="en-US" altLang="ar-SA" dirty="0" smtClean="0">
                <a:latin typeface="Times New Roman" pitchFamily="18" charset="0"/>
              </a:rPr>
              <a:t>Especially useful when the y</a:t>
            </a:r>
            <a:r>
              <a:rPr lang="en-US" altLang="ar-SA" baseline="-25000" dirty="0" smtClean="0">
                <a:latin typeface="Times New Roman" pitchFamily="18" charset="0"/>
              </a:rPr>
              <a:t>t</a:t>
            </a:r>
            <a:r>
              <a:rPr lang="en-US" altLang="ar-SA" dirty="0" smtClean="0">
                <a:latin typeface="Times New Roman" pitchFamily="18" charset="0"/>
              </a:rPr>
              <a:t> values are large</a:t>
            </a:r>
            <a:r>
              <a:rPr lang="en-US" altLang="ar-SA" dirty="0" smtClean="0">
                <a:latin typeface="Times New Roman" pitchFamily="18" charset="0"/>
              </a:rPr>
              <a:t>.</a:t>
            </a:r>
          </a:p>
          <a:p>
            <a:pPr algn="l" rtl="0"/>
            <a:r>
              <a:rPr lang="en-US" altLang="ar-SA" dirty="0">
                <a:latin typeface="Times New Roman" pitchFamily="18" charset="0"/>
              </a:rPr>
              <a:t>Can be used to compare the accuracy of the same or different methods on two different time series data</a:t>
            </a:r>
            <a:r>
              <a:rPr lang="en-US" altLang="ar-SA" dirty="0" smtClean="0">
                <a:latin typeface="Times New Roman" pitchFamily="18" charset="0"/>
              </a:rPr>
              <a:t>.</a:t>
            </a:r>
            <a:endParaRPr lang="en-US" altLang="ar-SA" dirty="0" smtClean="0">
              <a:latin typeface="Times New Roman" pitchFamily="18" charset="0"/>
            </a:endParaRPr>
          </a:p>
          <a:p>
            <a:pPr algn="l" rtl="0" eaLnBrk="1" hangingPunct="1">
              <a:buFont typeface="Wingdings" pitchFamily="2" charset="2"/>
              <a:buNone/>
            </a:pPr>
            <a:endParaRPr lang="en-US" altLang="ar-SA"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276437561"/>
              </p:ext>
            </p:extLst>
          </p:nvPr>
        </p:nvGraphicFramePr>
        <p:xfrm>
          <a:off x="2819400" y="4724400"/>
          <a:ext cx="3677478" cy="1143000"/>
        </p:xfrm>
        <a:graphic>
          <a:graphicData uri="http://schemas.openxmlformats.org/presentationml/2006/ole">
            <mc:AlternateContent xmlns:mc="http://schemas.openxmlformats.org/markup-compatibility/2006">
              <mc:Choice xmlns:v="urn:schemas-microsoft-com:vml" Requires="v">
                <p:oleObj spid="_x0000_s25605" name="Equation" r:id="rId3" imgW="1397000" imgH="457200" progId="Equation.3">
                  <p:embed/>
                </p:oleObj>
              </mc:Choice>
              <mc:Fallback>
                <p:oleObj name="Equation" r:id="rId3" imgW="1397000" imgH="457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4724400"/>
                        <a:ext cx="3677478" cy="1143000"/>
                      </a:xfrm>
                      <a:prstGeom prst="rect">
                        <a:avLst/>
                      </a:prstGeom>
                      <a:solidFill>
                        <a:schemeClr val="accent1">
                          <a:lumMod val="20000"/>
                          <a:lumOff val="80000"/>
                        </a:schemeClr>
                      </a:solidFill>
                      <a:ln>
                        <a:noFill/>
                      </a:ln>
                      <a:effectLst/>
                    </p:spPr>
                  </p:pic>
                </p:oleObj>
              </mc:Fallback>
            </mc:AlternateContent>
          </a:graphicData>
        </a:graphic>
      </p:graphicFrame>
      <p:sp>
        <p:nvSpPr>
          <p:cNvPr id="3" name="Footer Placeholder 2"/>
          <p:cNvSpPr>
            <a:spLocks noGrp="1"/>
          </p:cNvSpPr>
          <p:nvPr>
            <p:ph type="ftr" sz="quarter" idx="11"/>
          </p:nvPr>
        </p:nvSpPr>
        <p:spPr/>
        <p:txBody>
          <a:bodyPr/>
          <a:lstStyle/>
          <a:p>
            <a:r>
              <a:rPr lang="en-US" smtClean="0"/>
              <a:t>Dr. Mohammed Alahmed</a:t>
            </a:r>
            <a:endParaRPr lang="en-US"/>
          </a:p>
        </p:txBody>
      </p:sp>
      <p:sp>
        <p:nvSpPr>
          <p:cNvPr id="4" name="Slide Number Placeholder 3"/>
          <p:cNvSpPr>
            <a:spLocks noGrp="1"/>
          </p:cNvSpPr>
          <p:nvPr>
            <p:ph type="sldNum" sz="quarter" idx="12"/>
          </p:nvPr>
        </p:nvSpPr>
        <p:spPr/>
        <p:txBody>
          <a:bodyPr/>
          <a:lstStyle/>
          <a:p>
            <a:fld id="{5FFABC66-93DD-4102-8D44-9BC863724973}" type="slidenum">
              <a:rPr lang="en-US" smtClean="0"/>
              <a:t>29</a:t>
            </a:fld>
            <a:endParaRPr lang="en-US"/>
          </a:p>
        </p:txBody>
      </p:sp>
    </p:spTree>
    <p:extLst>
      <p:ext uri="{BB962C8B-B14F-4D97-AF65-F5344CB8AC3E}">
        <p14:creationId xmlns:p14="http://schemas.microsoft.com/office/powerpoint/2010/main" val="3839277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81000"/>
            <a:ext cx="6859587" cy="914400"/>
          </a:xfrm>
        </p:spPr>
        <p:txBody>
          <a:bodyPr/>
          <a:lstStyle/>
          <a:p>
            <a:r>
              <a:rPr lang="en-US" sz="2800" dirty="0"/>
              <a:t>Why is forecasting </a:t>
            </a:r>
            <a:r>
              <a:rPr lang="en-US" sz="2800" dirty="0" smtClean="0"/>
              <a:t>important ?</a:t>
            </a:r>
            <a:endParaRPr lang="ar-SA" sz="2800" dirty="0"/>
          </a:p>
        </p:txBody>
      </p:sp>
      <p:sp>
        <p:nvSpPr>
          <p:cNvPr id="3" name="Content Placeholder 2"/>
          <p:cNvSpPr>
            <a:spLocks noGrp="1"/>
          </p:cNvSpPr>
          <p:nvPr>
            <p:ph idx="1"/>
          </p:nvPr>
        </p:nvSpPr>
        <p:spPr/>
        <p:txBody>
          <a:bodyPr/>
          <a:lstStyle/>
          <a:p>
            <a:pPr algn="l" rtl="0"/>
            <a:r>
              <a:rPr lang="en-US" dirty="0" smtClean="0"/>
              <a:t>We </a:t>
            </a:r>
            <a:r>
              <a:rPr lang="en-US" dirty="0"/>
              <a:t>forecast very different things such as weather, traffic, stock market, state of our </a:t>
            </a:r>
            <a:r>
              <a:rPr lang="en-US" dirty="0" smtClean="0"/>
              <a:t>economy </a:t>
            </a:r>
            <a:r>
              <a:rPr lang="en-US" dirty="0"/>
              <a:t>from different perspectives</a:t>
            </a:r>
            <a:r>
              <a:rPr lang="en-US" dirty="0" smtClean="0"/>
              <a:t>.</a:t>
            </a:r>
            <a:endParaRPr lang="en-US" dirty="0"/>
          </a:p>
          <a:p>
            <a:pPr algn="l" rtl="0"/>
            <a:r>
              <a:rPr lang="en-US" dirty="0" smtClean="0"/>
              <a:t>Almost </a:t>
            </a:r>
            <a:r>
              <a:rPr lang="en-US" dirty="0"/>
              <a:t>every business attempt is based on forecasting</a:t>
            </a:r>
            <a:r>
              <a:rPr lang="en-US" dirty="0" smtClean="0"/>
              <a:t>.</a:t>
            </a:r>
          </a:p>
          <a:p>
            <a:pPr algn="l" rtl="0"/>
            <a:r>
              <a:rPr lang="en-US" dirty="0"/>
              <a:t>Forecasting is an essential element of most business decisions</a:t>
            </a:r>
            <a:r>
              <a:rPr lang="en-US" dirty="0" smtClean="0"/>
              <a:t>.</a:t>
            </a:r>
          </a:p>
          <a:p>
            <a:pPr algn="l" rtl="0"/>
            <a:r>
              <a:rPr lang="en-US" altLang="ar-SA" dirty="0" smtClean="0"/>
              <a:t>Forecasting </a:t>
            </a:r>
            <a:r>
              <a:rPr lang="en-US" altLang="ar-SA" dirty="0"/>
              <a:t>is important in the business decision-making </a:t>
            </a:r>
            <a:r>
              <a:rPr lang="en-US" altLang="ar-SA" dirty="0" smtClean="0"/>
              <a:t>process.</a:t>
            </a:r>
          </a:p>
          <a:p>
            <a:pPr algn="l" rtl="0"/>
            <a:r>
              <a:rPr lang="en-US" altLang="ar-SA" dirty="0"/>
              <a:t>Forecasting </a:t>
            </a:r>
            <a:r>
              <a:rPr lang="en-US" altLang="ar-SA" dirty="0" smtClean="0"/>
              <a:t>reduces </a:t>
            </a:r>
            <a:r>
              <a:rPr lang="en-US" altLang="ar-SA" dirty="0"/>
              <a:t>the range of uncertainty about the </a:t>
            </a:r>
            <a:r>
              <a:rPr lang="en-US" altLang="ar-SA" dirty="0" smtClean="0"/>
              <a:t>future.</a:t>
            </a:r>
            <a:endParaRPr lang="en-US" altLang="ar-SA" dirty="0"/>
          </a:p>
          <a:p>
            <a:pPr algn="l" rtl="0"/>
            <a:endParaRPr lang="ar-SA" dirty="0"/>
          </a:p>
        </p:txBody>
      </p:sp>
      <p:sp>
        <p:nvSpPr>
          <p:cNvPr id="4" name="Slide Number Placeholder 3"/>
          <p:cNvSpPr>
            <a:spLocks noGrp="1"/>
          </p:cNvSpPr>
          <p:nvPr>
            <p:ph type="sldNum" sz="quarter" idx="12"/>
          </p:nvPr>
        </p:nvSpPr>
        <p:spPr/>
        <p:txBody>
          <a:bodyPr/>
          <a:lstStyle/>
          <a:p>
            <a:fld id="{5FFABC66-93DD-4102-8D44-9BC863724973}" type="slidenum">
              <a:rPr lang="en-US" smtClean="0"/>
              <a:t>3</a:t>
            </a:fld>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Tree>
    <p:extLst>
      <p:ext uri="{BB962C8B-B14F-4D97-AF65-F5344CB8AC3E}">
        <p14:creationId xmlns:p14="http://schemas.microsoft.com/office/powerpoint/2010/main" val="33026669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rtl="0" eaLnBrk="1" hangingPunct="1"/>
            <a:r>
              <a:rPr lang="en-US" altLang="ar-SA" dirty="0" smtClean="0">
                <a:latin typeface="Times New Roman" pitchFamily="18" charset="0"/>
              </a:rPr>
              <a:t>Mean Squared Error</a:t>
            </a:r>
          </a:p>
        </p:txBody>
      </p:sp>
      <p:sp>
        <p:nvSpPr>
          <p:cNvPr id="32771" name="Rectangle 3"/>
          <p:cNvSpPr>
            <a:spLocks noGrp="1" noChangeArrowheads="1"/>
          </p:cNvSpPr>
          <p:nvPr>
            <p:ph type="body" idx="1"/>
          </p:nvPr>
        </p:nvSpPr>
        <p:spPr/>
        <p:txBody>
          <a:bodyPr/>
          <a:lstStyle/>
          <a:p>
            <a:pPr algn="l" rtl="0" eaLnBrk="1" hangingPunct="1"/>
            <a:r>
              <a:rPr lang="en-US" altLang="ar-SA" dirty="0" smtClean="0">
                <a:latin typeface="Times New Roman" pitchFamily="18" charset="0"/>
              </a:rPr>
              <a:t>This approach penalizes large forecasting errors.</a:t>
            </a:r>
          </a:p>
          <a:p>
            <a:pPr algn="l" rtl="0" eaLnBrk="1" hangingPunct="1"/>
            <a:endParaRPr lang="en-US" altLang="ar-SA" dirty="0" smtClean="0">
              <a:latin typeface="Times New Roman" pitchFamily="18" charset="0"/>
            </a:endParaRPr>
          </a:p>
          <a:p>
            <a:pPr algn="l" rtl="0" eaLnBrk="1" hangingPunct="1"/>
            <a:endParaRPr lang="en-US" altLang="ar-SA" dirty="0" smtClean="0">
              <a:latin typeface="Times New Roman" pitchFamily="18" charset="0"/>
            </a:endParaRPr>
          </a:p>
          <a:p>
            <a:pPr lvl="1" algn="l" rtl="0" eaLnBrk="1" hangingPunct="1">
              <a:buFont typeface="Wingdings" pitchFamily="2" charset="2"/>
              <a:buNone/>
            </a:pPr>
            <a:endParaRPr lang="en-US" altLang="ar-SA" dirty="0" smtClean="0">
              <a:latin typeface="Times New Roman" pitchFamily="18" charset="0"/>
            </a:endParaRPr>
          </a:p>
          <a:p>
            <a:pPr lvl="2" algn="l" rtl="0" eaLnBrk="1" hangingPunct="1">
              <a:buFont typeface="Wingdings" pitchFamily="2" charset="2"/>
              <a:buNone/>
            </a:pPr>
            <a:endParaRPr lang="en-US" altLang="ar-SA" dirty="0" smtClean="0">
              <a:latin typeface="Times New Roman" pitchFamily="18" charset="0"/>
            </a:endParaRPr>
          </a:p>
          <a:p>
            <a:pPr algn="l" rtl="0" eaLnBrk="1" hangingPunct="1">
              <a:buFont typeface="Wingdings" pitchFamily="2" charset="2"/>
              <a:buNone/>
            </a:pPr>
            <a:r>
              <a:rPr lang="en-US" altLang="ar-SA" dirty="0" smtClean="0">
                <a:latin typeface="Times New Roman" pitchFamily="18" charset="0"/>
              </a:rPr>
              <a:t>		</a:t>
            </a:r>
          </a:p>
          <a:p>
            <a:pPr algn="l" rtl="0" eaLnBrk="1" hangingPunct="1"/>
            <a:endParaRPr lang="en-US" altLang="ar-SA" dirty="0" smtClean="0"/>
          </a:p>
        </p:txBody>
      </p:sp>
      <p:graphicFrame>
        <p:nvGraphicFramePr>
          <p:cNvPr id="32772" name="Object 4"/>
          <p:cNvGraphicFramePr>
            <a:graphicFrameLocks noChangeAspect="1"/>
          </p:cNvGraphicFramePr>
          <p:nvPr>
            <p:extLst>
              <p:ext uri="{D42A27DB-BD31-4B8C-83A1-F6EECF244321}">
                <p14:modId xmlns:p14="http://schemas.microsoft.com/office/powerpoint/2010/main" val="3211888271"/>
              </p:ext>
            </p:extLst>
          </p:nvPr>
        </p:nvGraphicFramePr>
        <p:xfrm>
          <a:off x="2286000" y="2514600"/>
          <a:ext cx="3581400" cy="1082890"/>
        </p:xfrm>
        <a:graphic>
          <a:graphicData uri="http://schemas.openxmlformats.org/presentationml/2006/ole">
            <mc:AlternateContent xmlns:mc="http://schemas.openxmlformats.org/markup-compatibility/2006">
              <mc:Choice xmlns:v="urn:schemas-microsoft-com:vml" Requires="v">
                <p:oleObj spid="_x0000_s16389" name="Equation" r:id="rId3" imgW="1384300" imgH="431800" progId="Equation.3">
                  <p:embed/>
                </p:oleObj>
              </mc:Choice>
              <mc:Fallback>
                <p:oleObj name="Equation" r:id="rId3" imgW="1384300" imgH="431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2514600"/>
                        <a:ext cx="3581400" cy="1082890"/>
                      </a:xfrm>
                      <a:prstGeom prst="rect">
                        <a:avLst/>
                      </a:prstGeom>
                      <a:solidFill>
                        <a:schemeClr val="accent1">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30</a:t>
            </a:fld>
            <a:endParaRPr lang="en-US"/>
          </a:p>
        </p:txBody>
      </p:sp>
    </p:spTree>
    <p:extLst>
      <p:ext uri="{BB962C8B-B14F-4D97-AF65-F5344CB8AC3E}">
        <p14:creationId xmlns:p14="http://schemas.microsoft.com/office/powerpoint/2010/main" val="6452246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rtl="0" eaLnBrk="1" hangingPunct="1"/>
            <a:r>
              <a:rPr lang="en-US" altLang="ar-SA" dirty="0" smtClean="0">
                <a:latin typeface="Times New Roman" pitchFamily="18" charset="0"/>
              </a:rPr>
              <a:t>Root Mean Squared Error</a:t>
            </a:r>
          </a:p>
        </p:txBody>
      </p:sp>
      <p:sp>
        <p:nvSpPr>
          <p:cNvPr id="33795" name="Rectangle 3"/>
          <p:cNvSpPr>
            <a:spLocks noGrp="1" noChangeArrowheads="1"/>
          </p:cNvSpPr>
          <p:nvPr>
            <p:ph type="body" idx="1"/>
          </p:nvPr>
        </p:nvSpPr>
        <p:spPr/>
        <p:txBody>
          <a:bodyPr/>
          <a:lstStyle/>
          <a:p>
            <a:pPr algn="l" rtl="0" eaLnBrk="1" hangingPunct="1"/>
            <a:r>
              <a:rPr lang="en-US" altLang="ar-SA" sz="2400" dirty="0" smtClean="0">
                <a:latin typeface="Times New Roman" pitchFamily="18" charset="0"/>
              </a:rPr>
              <a:t>The RMSE is easy for most people to interpret because of its similarity to the basic statistical concept of a standard deviation, and it is one of the most commonly used measures of forecast accuracy.</a:t>
            </a:r>
          </a:p>
          <a:p>
            <a:pPr algn="l" rtl="0" eaLnBrk="1" hangingPunct="1"/>
            <a:endParaRPr lang="en-US" altLang="ar-SA" sz="2400" dirty="0" smtClean="0">
              <a:latin typeface="Times New Roman" pitchFamily="18" charset="0"/>
            </a:endParaRPr>
          </a:p>
          <a:p>
            <a:pPr algn="l" rtl="0" eaLnBrk="1" hangingPunct="1">
              <a:buFont typeface="Wingdings" pitchFamily="2" charset="2"/>
              <a:buNone/>
            </a:pPr>
            <a:endParaRPr lang="en-US" altLang="ar-SA" sz="2400" dirty="0" smtClean="0">
              <a:latin typeface="Times New Roman" pitchFamily="18" charset="0"/>
            </a:endParaRPr>
          </a:p>
          <a:p>
            <a:pPr algn="l" rtl="0" eaLnBrk="1" hangingPunct="1">
              <a:buFont typeface="Wingdings" pitchFamily="2" charset="2"/>
              <a:buNone/>
            </a:pPr>
            <a:endParaRPr lang="en-US" altLang="ar-SA" sz="2400" dirty="0" smtClean="0">
              <a:latin typeface="Times New Roman" pitchFamily="18" charset="0"/>
            </a:endParaRPr>
          </a:p>
          <a:p>
            <a:pPr lvl="1" algn="l" rtl="0" eaLnBrk="1" hangingPunct="1">
              <a:buFont typeface="Wingdings" pitchFamily="2" charset="2"/>
              <a:buNone/>
            </a:pPr>
            <a:endParaRPr lang="en-US" altLang="ar-SA" sz="2000" dirty="0" smtClean="0">
              <a:latin typeface="Times New Roman" pitchFamily="18" charset="0"/>
            </a:endParaRPr>
          </a:p>
          <a:p>
            <a:pPr lvl="1" algn="l" rtl="0" eaLnBrk="1" hangingPunct="1">
              <a:buFont typeface="Wingdings" pitchFamily="2" charset="2"/>
              <a:buNone/>
            </a:pPr>
            <a:r>
              <a:rPr lang="en-US" altLang="ar-SA" sz="2000" dirty="0" smtClean="0">
                <a:latin typeface="Times New Roman" pitchFamily="18" charset="0"/>
              </a:rPr>
              <a:t>		</a:t>
            </a:r>
          </a:p>
          <a:p>
            <a:pPr algn="l" rtl="0" eaLnBrk="1" hangingPunct="1">
              <a:buFont typeface="Wingdings" pitchFamily="2" charset="2"/>
              <a:buNone/>
            </a:pPr>
            <a:r>
              <a:rPr lang="en-US" altLang="ar-SA" sz="2800" dirty="0" smtClean="0">
                <a:latin typeface="Times New Roman" pitchFamily="18" charset="0"/>
              </a:rPr>
              <a:t>			</a:t>
            </a:r>
          </a:p>
        </p:txBody>
      </p:sp>
      <p:graphicFrame>
        <p:nvGraphicFramePr>
          <p:cNvPr id="33796" name="Object 4"/>
          <p:cNvGraphicFramePr>
            <a:graphicFrameLocks noChangeAspect="1"/>
          </p:cNvGraphicFramePr>
          <p:nvPr>
            <p:extLst>
              <p:ext uri="{D42A27DB-BD31-4B8C-83A1-F6EECF244321}">
                <p14:modId xmlns:p14="http://schemas.microsoft.com/office/powerpoint/2010/main" val="3786905766"/>
              </p:ext>
            </p:extLst>
          </p:nvPr>
        </p:nvGraphicFramePr>
        <p:xfrm>
          <a:off x="2895600" y="3733799"/>
          <a:ext cx="3505200" cy="1531169"/>
        </p:xfrm>
        <a:graphic>
          <a:graphicData uri="http://schemas.openxmlformats.org/presentationml/2006/ole">
            <mc:AlternateContent xmlns:mc="http://schemas.openxmlformats.org/markup-compatibility/2006">
              <mc:Choice xmlns:v="urn:schemas-microsoft-com:vml" Requires="v">
                <p:oleObj spid="_x0000_s17413" name="Equation" r:id="rId3" imgW="1511300" imgH="660400" progId="Equation.3">
                  <p:embed/>
                </p:oleObj>
              </mc:Choice>
              <mc:Fallback>
                <p:oleObj name="Equation" r:id="rId3" imgW="1511300" imgH="660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3733799"/>
                        <a:ext cx="3505200" cy="1531169"/>
                      </a:xfrm>
                      <a:prstGeom prst="rect">
                        <a:avLst/>
                      </a:prstGeom>
                      <a:solidFill>
                        <a:schemeClr val="accent1">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31</a:t>
            </a:fld>
            <a:endParaRPr lang="en-US"/>
          </a:p>
        </p:txBody>
      </p:sp>
    </p:spTree>
    <p:extLst>
      <p:ext uri="{BB962C8B-B14F-4D97-AF65-F5344CB8AC3E}">
        <p14:creationId xmlns:p14="http://schemas.microsoft.com/office/powerpoint/2010/main" val="7973495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rtl="0" eaLnBrk="1" hangingPunct="1"/>
            <a:r>
              <a:rPr lang="en-US" altLang="ar-SA" dirty="0" err="1" smtClean="0">
                <a:latin typeface="Times New Roman" pitchFamily="18" charset="0"/>
              </a:rPr>
              <a:t>Theil’s</a:t>
            </a:r>
            <a:r>
              <a:rPr lang="en-US" altLang="ar-SA" dirty="0" smtClean="0">
                <a:latin typeface="Times New Roman" pitchFamily="18" charset="0"/>
              </a:rPr>
              <a:t> U-statistic</a:t>
            </a:r>
          </a:p>
        </p:txBody>
      </p:sp>
      <p:sp>
        <p:nvSpPr>
          <p:cNvPr id="34819" name="Rectangle 3"/>
          <p:cNvSpPr>
            <a:spLocks noGrp="1" noChangeArrowheads="1"/>
          </p:cNvSpPr>
          <p:nvPr>
            <p:ph type="body" idx="1"/>
          </p:nvPr>
        </p:nvSpPr>
        <p:spPr/>
        <p:txBody>
          <a:bodyPr/>
          <a:lstStyle/>
          <a:p>
            <a:pPr algn="l" rtl="0" eaLnBrk="1" hangingPunct="1">
              <a:lnSpc>
                <a:spcPct val="90000"/>
              </a:lnSpc>
            </a:pPr>
            <a:r>
              <a:rPr lang="en-US" altLang="ar-SA" dirty="0" smtClean="0">
                <a:latin typeface="Times New Roman" pitchFamily="18" charset="0"/>
              </a:rPr>
              <a:t>This statistic allows a relative comparison of formal forecasting methods with naïve approaches and also squares the errors involved so that large errors are given much more weight than smaller errors.</a:t>
            </a:r>
          </a:p>
          <a:p>
            <a:pPr algn="l" rtl="0" eaLnBrk="1" hangingPunct="1">
              <a:lnSpc>
                <a:spcPct val="90000"/>
              </a:lnSpc>
            </a:pPr>
            <a:r>
              <a:rPr lang="en-US" altLang="ar-SA" dirty="0" smtClean="0">
                <a:latin typeface="Times New Roman" pitchFamily="18" charset="0"/>
              </a:rPr>
              <a:t>Mathematically, </a:t>
            </a:r>
            <a:r>
              <a:rPr lang="en-US" altLang="ar-SA" dirty="0" err="1" smtClean="0">
                <a:latin typeface="Times New Roman" pitchFamily="18" charset="0"/>
              </a:rPr>
              <a:t>Theil’s</a:t>
            </a:r>
            <a:r>
              <a:rPr lang="en-US" altLang="ar-SA" dirty="0" smtClean="0">
                <a:latin typeface="Times New Roman" pitchFamily="18" charset="0"/>
              </a:rPr>
              <a:t> U-statistic is defined as </a:t>
            </a:r>
          </a:p>
          <a:p>
            <a:pPr algn="l" rtl="0" eaLnBrk="1" hangingPunct="1">
              <a:lnSpc>
                <a:spcPct val="90000"/>
              </a:lnSpc>
              <a:buFont typeface="Wingdings" pitchFamily="2" charset="2"/>
              <a:buNone/>
            </a:pPr>
            <a:r>
              <a:rPr lang="en-US" altLang="ar-SA" dirty="0" smtClean="0">
                <a:latin typeface="Times New Roman" pitchFamily="18" charset="0"/>
              </a:rPr>
              <a:t>		</a:t>
            </a:r>
          </a:p>
        </p:txBody>
      </p:sp>
      <p:graphicFrame>
        <p:nvGraphicFramePr>
          <p:cNvPr id="34820" name="Object 0"/>
          <p:cNvGraphicFramePr>
            <a:graphicFrameLocks noChangeAspect="1"/>
          </p:cNvGraphicFramePr>
          <p:nvPr>
            <p:extLst>
              <p:ext uri="{D42A27DB-BD31-4B8C-83A1-F6EECF244321}">
                <p14:modId xmlns:p14="http://schemas.microsoft.com/office/powerpoint/2010/main" val="1401322242"/>
              </p:ext>
            </p:extLst>
          </p:nvPr>
        </p:nvGraphicFramePr>
        <p:xfrm>
          <a:off x="2514600" y="3733800"/>
          <a:ext cx="3669670" cy="1828800"/>
        </p:xfrm>
        <a:graphic>
          <a:graphicData uri="http://schemas.openxmlformats.org/presentationml/2006/ole">
            <mc:AlternateContent xmlns:mc="http://schemas.openxmlformats.org/markup-compatibility/2006">
              <mc:Choice xmlns:v="urn:schemas-microsoft-com:vml" Requires="v">
                <p:oleObj spid="_x0000_s18437" name="Equation" r:id="rId3" imgW="1409088" imgH="901309" progId="Equation.3">
                  <p:embed/>
                </p:oleObj>
              </mc:Choice>
              <mc:Fallback>
                <p:oleObj name="Equation" r:id="rId3" imgW="1409088" imgH="90130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3733800"/>
                        <a:ext cx="3669670" cy="1828800"/>
                      </a:xfrm>
                      <a:prstGeom prst="rect">
                        <a:avLst/>
                      </a:prstGeom>
                      <a:solidFill>
                        <a:schemeClr val="accent1">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32</a:t>
            </a:fld>
            <a:endParaRPr lang="en-US"/>
          </a:p>
        </p:txBody>
      </p:sp>
    </p:spTree>
    <p:extLst>
      <p:ext uri="{BB962C8B-B14F-4D97-AF65-F5344CB8AC3E}">
        <p14:creationId xmlns:p14="http://schemas.microsoft.com/office/powerpoint/2010/main" val="6582169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050"/>
          <p:cNvSpPr>
            <a:spLocks noGrp="1" noChangeArrowheads="1"/>
          </p:cNvSpPr>
          <p:nvPr>
            <p:ph type="title"/>
          </p:nvPr>
        </p:nvSpPr>
        <p:spPr/>
        <p:txBody>
          <a:bodyPr/>
          <a:lstStyle/>
          <a:p>
            <a:pPr rtl="0" eaLnBrk="1" hangingPunct="1"/>
            <a:r>
              <a:rPr lang="en-US" altLang="ar-SA" dirty="0" err="1" smtClean="0">
                <a:latin typeface="Times New Roman" pitchFamily="18" charset="0"/>
              </a:rPr>
              <a:t>Theil’s</a:t>
            </a:r>
            <a:r>
              <a:rPr lang="en-US" altLang="ar-SA" dirty="0" smtClean="0">
                <a:latin typeface="Times New Roman" pitchFamily="18" charset="0"/>
              </a:rPr>
              <a:t> U-statistic</a:t>
            </a:r>
          </a:p>
        </p:txBody>
      </p:sp>
      <p:sp>
        <p:nvSpPr>
          <p:cNvPr id="35843" name="Rectangle 2051"/>
          <p:cNvSpPr>
            <a:spLocks noGrp="1" noChangeArrowheads="1"/>
          </p:cNvSpPr>
          <p:nvPr>
            <p:ph type="body" idx="1"/>
          </p:nvPr>
        </p:nvSpPr>
        <p:spPr/>
        <p:txBody>
          <a:bodyPr/>
          <a:lstStyle/>
          <a:p>
            <a:pPr algn="l" rtl="0" eaLnBrk="1" hangingPunct="1"/>
            <a:r>
              <a:rPr lang="en-US" altLang="ar-SA" dirty="0" smtClean="0">
                <a:latin typeface="Times New Roman" pitchFamily="18" charset="0"/>
              </a:rPr>
              <a:t>U = 1 The naïve method is as good as the forecasting technique being evaluated.</a:t>
            </a:r>
          </a:p>
          <a:p>
            <a:pPr algn="l" rtl="0" eaLnBrk="1" hangingPunct="1"/>
            <a:r>
              <a:rPr lang="en-US" altLang="ar-SA" dirty="0" smtClean="0">
                <a:latin typeface="Times New Roman" pitchFamily="18" charset="0"/>
              </a:rPr>
              <a:t>U &lt; 1 The forecasting technique being used is better than the naïve method.</a:t>
            </a:r>
          </a:p>
          <a:p>
            <a:pPr algn="l" rtl="0" eaLnBrk="1" hangingPunct="1"/>
            <a:r>
              <a:rPr lang="en-US" altLang="ar-SA" dirty="0" smtClean="0">
                <a:latin typeface="Times New Roman" pitchFamily="18" charset="0"/>
              </a:rPr>
              <a:t>U &gt; 1 There is no point in using a formal forecasting method since using a naïve method will produce better results</a:t>
            </a:r>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33</a:t>
            </a:fld>
            <a:endParaRPr lang="en-US"/>
          </a:p>
        </p:txBody>
      </p:sp>
    </p:spTree>
    <p:extLst>
      <p:ext uri="{BB962C8B-B14F-4D97-AF65-F5344CB8AC3E}">
        <p14:creationId xmlns:p14="http://schemas.microsoft.com/office/powerpoint/2010/main" val="25381033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370013" y="381000"/>
            <a:ext cx="6859587" cy="609600"/>
          </a:xfrm>
        </p:spPr>
        <p:txBody>
          <a:bodyPr/>
          <a:lstStyle/>
          <a:p>
            <a:pPr rtl="0" eaLnBrk="1" hangingPunct="1"/>
            <a:r>
              <a:rPr lang="en-US" altLang="ar-SA" dirty="0" smtClean="0">
                <a:latin typeface="Times New Roman" pitchFamily="18" charset="0"/>
              </a:rPr>
              <a:t>Example</a:t>
            </a:r>
            <a:r>
              <a:rPr lang="en-US" altLang="ar-SA" dirty="0" smtClean="0">
                <a:latin typeface="Times New Roman" pitchFamily="18" charset="0"/>
              </a:rPr>
              <a:t>: VCR </a:t>
            </a:r>
            <a:r>
              <a:rPr lang="en-US" altLang="ar-SA" dirty="0" smtClean="0">
                <a:latin typeface="Times New Roman" pitchFamily="18" charset="0"/>
              </a:rPr>
              <a:t>data</a:t>
            </a:r>
          </a:p>
        </p:txBody>
      </p:sp>
      <p:sp>
        <p:nvSpPr>
          <p:cNvPr id="36867" name="Rectangle 3"/>
          <p:cNvSpPr>
            <a:spLocks noGrp="1" noChangeArrowheads="1"/>
          </p:cNvSpPr>
          <p:nvPr>
            <p:ph type="body" idx="1"/>
          </p:nvPr>
        </p:nvSpPr>
        <p:spPr>
          <a:xfrm>
            <a:off x="1371600" y="1371600"/>
            <a:ext cx="7162800" cy="838200"/>
          </a:xfrm>
        </p:spPr>
        <p:txBody>
          <a:bodyPr/>
          <a:lstStyle/>
          <a:p>
            <a:pPr algn="l" rtl="0" eaLnBrk="1" hangingPunct="1"/>
            <a:r>
              <a:rPr lang="en-US" altLang="ar-SA" dirty="0" smtClean="0">
                <a:latin typeface="Times New Roman" pitchFamily="18" charset="0"/>
              </a:rPr>
              <a:t>Data was collected on the number of VCRs sold last year for Vernon’s Music store.</a:t>
            </a:r>
          </a:p>
          <a:p>
            <a:pPr algn="l" rtl="0" eaLnBrk="1" hangingPunct="1">
              <a:buFont typeface="Wingdings" pitchFamily="2" charset="2"/>
              <a:buNone/>
            </a:pPr>
            <a:endParaRPr lang="en-US" altLang="ar-SA" dirty="0" smtClean="0"/>
          </a:p>
        </p:txBody>
      </p:sp>
      <p:graphicFrame>
        <p:nvGraphicFramePr>
          <p:cNvPr id="36868" name="Object 0"/>
          <p:cNvGraphicFramePr>
            <a:graphicFrameLocks noChangeAspect="1"/>
          </p:cNvGraphicFramePr>
          <p:nvPr>
            <p:extLst>
              <p:ext uri="{D42A27DB-BD31-4B8C-83A1-F6EECF244321}">
                <p14:modId xmlns:p14="http://schemas.microsoft.com/office/powerpoint/2010/main" val="4292475205"/>
              </p:ext>
            </p:extLst>
          </p:nvPr>
        </p:nvGraphicFramePr>
        <p:xfrm>
          <a:off x="1524000" y="2362200"/>
          <a:ext cx="5559425" cy="3349625"/>
        </p:xfrm>
        <a:graphic>
          <a:graphicData uri="http://schemas.openxmlformats.org/presentationml/2006/ole">
            <mc:AlternateContent xmlns:mc="http://schemas.openxmlformats.org/markup-compatibility/2006">
              <mc:Choice xmlns:v="urn:schemas-microsoft-com:vml" Requires="v">
                <p:oleObj spid="_x0000_s19461" name="Worksheet" r:id="rId3" imgW="2828949" imgH="2200275" progId="Excel.Sheet.8">
                  <p:embed/>
                </p:oleObj>
              </mc:Choice>
              <mc:Fallback>
                <p:oleObj name="Worksheet" r:id="rId3" imgW="2828949" imgH="2200275" progId="Excel.Sheet.8">
                  <p:embed/>
                  <p:pic>
                    <p:nvPicPr>
                      <p:cNvPr id="0" name=""/>
                      <p:cNvPicPr>
                        <a:picLocks noChangeAspect="1" noChangeArrowheads="1"/>
                      </p:cNvPicPr>
                      <p:nvPr/>
                    </p:nvPicPr>
                    <p:blipFill>
                      <a:blip r:embed="rId4"/>
                      <a:srcRect/>
                      <a:stretch>
                        <a:fillRect/>
                      </a:stretch>
                    </p:blipFill>
                    <p:spPr bwMode="auto">
                      <a:xfrm>
                        <a:off x="1524000" y="2362200"/>
                        <a:ext cx="5559425" cy="3349625"/>
                      </a:xfrm>
                      <a:prstGeom prst="rect">
                        <a:avLst/>
                      </a:prstGeom>
                      <a:solidFill>
                        <a:schemeClr val="accent1">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34</a:t>
            </a:fld>
            <a:endParaRPr lang="en-US"/>
          </a:p>
        </p:txBody>
      </p:sp>
    </p:spTree>
    <p:extLst>
      <p:ext uri="{BB962C8B-B14F-4D97-AF65-F5344CB8AC3E}">
        <p14:creationId xmlns:p14="http://schemas.microsoft.com/office/powerpoint/2010/main" val="29298386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370013" y="381000"/>
            <a:ext cx="6859587" cy="685800"/>
          </a:xfrm>
        </p:spPr>
        <p:txBody>
          <a:bodyPr/>
          <a:lstStyle/>
          <a:p>
            <a:pPr eaLnBrk="1" hangingPunct="1"/>
            <a:r>
              <a:rPr lang="en-US" altLang="ar-SA" sz="2800" dirty="0" smtClean="0">
                <a:latin typeface="Times New Roman" pitchFamily="18" charset="0"/>
              </a:rPr>
              <a:t>Example</a:t>
            </a:r>
            <a:r>
              <a:rPr lang="en-US" altLang="ar-SA" sz="2800" dirty="0" smtClean="0">
                <a:latin typeface="Times New Roman" pitchFamily="18" charset="0"/>
              </a:rPr>
              <a:t>: VCR </a:t>
            </a:r>
            <a:r>
              <a:rPr lang="en-US" altLang="ar-SA" sz="2800" dirty="0" smtClean="0">
                <a:latin typeface="Times New Roman" pitchFamily="18" charset="0"/>
              </a:rPr>
              <a:t>data</a:t>
            </a:r>
          </a:p>
        </p:txBody>
      </p:sp>
      <p:graphicFrame>
        <p:nvGraphicFramePr>
          <p:cNvPr id="37891" name="Object 3"/>
          <p:cNvGraphicFramePr>
            <a:graphicFrameLocks noChangeAspect="1"/>
          </p:cNvGraphicFramePr>
          <p:nvPr>
            <p:ph type="body" idx="1"/>
            <p:extLst>
              <p:ext uri="{D42A27DB-BD31-4B8C-83A1-F6EECF244321}">
                <p14:modId xmlns:p14="http://schemas.microsoft.com/office/powerpoint/2010/main" val="153091598"/>
              </p:ext>
            </p:extLst>
          </p:nvPr>
        </p:nvGraphicFramePr>
        <p:xfrm>
          <a:off x="1143000" y="1752600"/>
          <a:ext cx="6857999" cy="4213225"/>
        </p:xfrm>
        <a:graphic>
          <a:graphicData uri="http://schemas.openxmlformats.org/presentationml/2006/ole">
            <mc:AlternateContent xmlns:mc="http://schemas.openxmlformats.org/markup-compatibility/2006">
              <mc:Choice xmlns:v="urn:schemas-microsoft-com:vml" Requires="v">
                <p:oleObj spid="_x0000_s20486" name="Chart" r:id="rId3" imgW="9639332" imgH="6829520" progId="Excel.Chart.8">
                  <p:embed/>
                </p:oleObj>
              </mc:Choice>
              <mc:Fallback>
                <p:oleObj name="Chart" r:id="rId3" imgW="9639332" imgH="6829520" progId="Excel.Chart.8">
                  <p:embed/>
                  <p:pic>
                    <p:nvPicPr>
                      <p:cNvPr id="0" name=""/>
                      <p:cNvPicPr>
                        <a:picLocks noChangeAspect="1" noChangeArrowheads="1"/>
                      </p:cNvPicPr>
                      <p:nvPr/>
                    </p:nvPicPr>
                    <p:blipFill>
                      <a:blip r:embed="rId4"/>
                      <a:srcRect/>
                      <a:stretch>
                        <a:fillRect/>
                      </a:stretch>
                    </p:blipFill>
                    <p:spPr bwMode="auto">
                      <a:xfrm>
                        <a:off x="1143000" y="1752600"/>
                        <a:ext cx="6857999" cy="4213225"/>
                      </a:xfrm>
                      <a:prstGeom prst="rect">
                        <a:avLst/>
                      </a:prstGeom>
                      <a:noFill/>
                      <a:ln>
                        <a:noFill/>
                      </a:ln>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35</a:t>
            </a:fld>
            <a:endParaRPr lang="en-US"/>
          </a:p>
        </p:txBody>
      </p:sp>
    </p:spTree>
    <p:extLst>
      <p:ext uri="{BB962C8B-B14F-4D97-AF65-F5344CB8AC3E}">
        <p14:creationId xmlns:p14="http://schemas.microsoft.com/office/powerpoint/2010/main" val="41772753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370013" y="381000"/>
            <a:ext cx="6859587" cy="609600"/>
          </a:xfrm>
        </p:spPr>
        <p:txBody>
          <a:bodyPr/>
          <a:lstStyle/>
          <a:p>
            <a:pPr eaLnBrk="1" hangingPunct="1"/>
            <a:r>
              <a:rPr lang="en-US" altLang="ar-SA" dirty="0" smtClean="0">
                <a:latin typeface="Times New Roman" pitchFamily="18" charset="0"/>
              </a:rPr>
              <a:t>Example</a:t>
            </a:r>
            <a:r>
              <a:rPr lang="en-US" altLang="ar-SA" dirty="0" smtClean="0">
                <a:latin typeface="Times New Roman" pitchFamily="18" charset="0"/>
              </a:rPr>
              <a:t>: VCR </a:t>
            </a:r>
            <a:r>
              <a:rPr lang="en-US" altLang="ar-SA" dirty="0" smtClean="0">
                <a:latin typeface="Times New Roman" pitchFamily="18" charset="0"/>
              </a:rPr>
              <a:t>data</a:t>
            </a:r>
          </a:p>
        </p:txBody>
      </p:sp>
      <p:graphicFrame>
        <p:nvGraphicFramePr>
          <p:cNvPr id="38915" name="Object 3"/>
          <p:cNvGraphicFramePr>
            <a:graphicFrameLocks noChangeAspect="1"/>
          </p:cNvGraphicFramePr>
          <p:nvPr>
            <p:ph type="body" idx="1"/>
            <p:extLst>
              <p:ext uri="{D42A27DB-BD31-4B8C-83A1-F6EECF244321}">
                <p14:modId xmlns:p14="http://schemas.microsoft.com/office/powerpoint/2010/main" val="3460934688"/>
              </p:ext>
            </p:extLst>
          </p:nvPr>
        </p:nvGraphicFramePr>
        <p:xfrm>
          <a:off x="1071563" y="1671638"/>
          <a:ext cx="6897687" cy="4389437"/>
        </p:xfrm>
        <a:graphic>
          <a:graphicData uri="http://schemas.openxmlformats.org/presentationml/2006/ole">
            <mc:AlternateContent xmlns:mc="http://schemas.openxmlformats.org/markup-compatibility/2006">
              <mc:Choice xmlns:v="urn:schemas-microsoft-com:vml" Requires="v">
                <p:oleObj spid="_x0000_s21509" name="Worksheet" r:id="rId3" imgW="3457453" imgH="2200275" progId="Excel.Sheet.8">
                  <p:embed/>
                </p:oleObj>
              </mc:Choice>
              <mc:Fallback>
                <p:oleObj name="Worksheet" r:id="rId3" imgW="3457453" imgH="2200275" progId="Excel.Sheet.8">
                  <p:embed/>
                  <p:pic>
                    <p:nvPicPr>
                      <p:cNvPr id="0" name=""/>
                      <p:cNvPicPr>
                        <a:picLocks noChangeAspect="1" noChangeArrowheads="1"/>
                      </p:cNvPicPr>
                      <p:nvPr/>
                    </p:nvPicPr>
                    <p:blipFill>
                      <a:blip r:embed="rId4"/>
                      <a:srcRect/>
                      <a:stretch>
                        <a:fillRect/>
                      </a:stretch>
                    </p:blipFill>
                    <p:spPr bwMode="auto">
                      <a:xfrm>
                        <a:off x="1071563" y="1671638"/>
                        <a:ext cx="6897687" cy="4389437"/>
                      </a:xfrm>
                      <a:prstGeom prst="rect">
                        <a:avLst/>
                      </a:prstGeom>
                      <a:solidFill>
                        <a:schemeClr val="accent1">
                          <a:lumMod val="20000"/>
                          <a:lumOff val="80000"/>
                        </a:schemeClr>
                      </a:solidFill>
                      <a:ln>
                        <a:noFill/>
                      </a:ln>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36</a:t>
            </a:fld>
            <a:endParaRPr lang="en-US"/>
          </a:p>
        </p:txBody>
      </p:sp>
    </p:spTree>
    <p:extLst>
      <p:ext uri="{BB962C8B-B14F-4D97-AF65-F5344CB8AC3E}">
        <p14:creationId xmlns:p14="http://schemas.microsoft.com/office/powerpoint/2010/main" val="15250673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26"/>
          <p:cNvSpPr>
            <a:spLocks noGrp="1" noChangeArrowheads="1"/>
          </p:cNvSpPr>
          <p:nvPr>
            <p:ph type="title"/>
          </p:nvPr>
        </p:nvSpPr>
        <p:spPr>
          <a:xfrm>
            <a:off x="1370013" y="381000"/>
            <a:ext cx="6859587" cy="685800"/>
          </a:xfrm>
        </p:spPr>
        <p:txBody>
          <a:bodyPr/>
          <a:lstStyle/>
          <a:p>
            <a:pPr eaLnBrk="1" hangingPunct="1"/>
            <a:r>
              <a:rPr lang="en-US" altLang="ar-SA" dirty="0" smtClean="0">
                <a:latin typeface="Times New Roman" pitchFamily="18" charset="0"/>
              </a:rPr>
              <a:t>Example</a:t>
            </a:r>
            <a:r>
              <a:rPr lang="en-US" altLang="ar-SA" dirty="0" smtClean="0">
                <a:latin typeface="Times New Roman" pitchFamily="18" charset="0"/>
              </a:rPr>
              <a:t>: VCR </a:t>
            </a:r>
            <a:r>
              <a:rPr lang="en-US" altLang="ar-SA" dirty="0" smtClean="0">
                <a:latin typeface="Times New Roman" pitchFamily="18" charset="0"/>
              </a:rPr>
              <a:t>data</a:t>
            </a:r>
          </a:p>
        </p:txBody>
      </p:sp>
      <p:graphicFrame>
        <p:nvGraphicFramePr>
          <p:cNvPr id="39939" name="Object 1027"/>
          <p:cNvGraphicFramePr>
            <a:graphicFrameLocks noChangeAspect="1"/>
          </p:cNvGraphicFramePr>
          <p:nvPr>
            <p:ph type="body" idx="1"/>
            <p:extLst>
              <p:ext uri="{D42A27DB-BD31-4B8C-83A1-F6EECF244321}">
                <p14:modId xmlns:p14="http://schemas.microsoft.com/office/powerpoint/2010/main" val="1909138912"/>
              </p:ext>
            </p:extLst>
          </p:nvPr>
        </p:nvGraphicFramePr>
        <p:xfrm>
          <a:off x="1295400" y="2017713"/>
          <a:ext cx="6705599" cy="4114800"/>
        </p:xfrm>
        <a:graphic>
          <a:graphicData uri="http://schemas.openxmlformats.org/presentationml/2006/ole">
            <mc:AlternateContent xmlns:mc="http://schemas.openxmlformats.org/markup-compatibility/2006">
              <mc:Choice xmlns:v="urn:schemas-microsoft-com:vml" Requires="v">
                <p:oleObj spid="_x0000_s22533" name="Chart" r:id="rId3" imgW="9639332" imgH="6829520" progId="Excel.Chart.8">
                  <p:embed/>
                </p:oleObj>
              </mc:Choice>
              <mc:Fallback>
                <p:oleObj name="Chart" r:id="rId3" imgW="9639332" imgH="6829520" progId="Excel.Chart.8">
                  <p:embed/>
                  <p:pic>
                    <p:nvPicPr>
                      <p:cNvPr id="0" name=""/>
                      <p:cNvPicPr>
                        <a:picLocks noChangeAspect="1" noChangeArrowheads="1"/>
                      </p:cNvPicPr>
                      <p:nvPr/>
                    </p:nvPicPr>
                    <p:blipFill>
                      <a:blip r:embed="rId4"/>
                      <a:srcRect/>
                      <a:stretch>
                        <a:fillRect/>
                      </a:stretch>
                    </p:blipFill>
                    <p:spPr bwMode="auto">
                      <a:xfrm>
                        <a:off x="1295400" y="2017713"/>
                        <a:ext cx="6705599" cy="4114800"/>
                      </a:xfrm>
                      <a:prstGeom prst="rect">
                        <a:avLst/>
                      </a:prstGeom>
                      <a:noFill/>
                      <a:ln>
                        <a:noFill/>
                      </a:ln>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37</a:t>
            </a:fld>
            <a:endParaRPr lang="en-US"/>
          </a:p>
        </p:txBody>
      </p:sp>
    </p:spTree>
    <p:extLst>
      <p:ext uri="{BB962C8B-B14F-4D97-AF65-F5344CB8AC3E}">
        <p14:creationId xmlns:p14="http://schemas.microsoft.com/office/powerpoint/2010/main" val="34437603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370013" y="381000"/>
            <a:ext cx="6859587" cy="685800"/>
          </a:xfrm>
        </p:spPr>
        <p:txBody>
          <a:bodyPr/>
          <a:lstStyle/>
          <a:p>
            <a:pPr rtl="0" eaLnBrk="1" hangingPunct="1"/>
            <a:r>
              <a:rPr lang="en-US" altLang="ar-SA" dirty="0" err="1" smtClean="0">
                <a:latin typeface="Times New Roman" pitchFamily="18" charset="0"/>
              </a:rPr>
              <a:t>Example:VCR</a:t>
            </a:r>
            <a:r>
              <a:rPr lang="en-US" altLang="ar-SA" dirty="0" smtClean="0">
                <a:latin typeface="Times New Roman" pitchFamily="18" charset="0"/>
              </a:rPr>
              <a:t> data</a:t>
            </a:r>
          </a:p>
        </p:txBody>
      </p:sp>
      <p:sp>
        <p:nvSpPr>
          <p:cNvPr id="40963" name="Rectangle 3"/>
          <p:cNvSpPr>
            <a:spLocks noGrp="1" noChangeArrowheads="1"/>
          </p:cNvSpPr>
          <p:nvPr>
            <p:ph type="body" idx="1"/>
          </p:nvPr>
        </p:nvSpPr>
        <p:spPr>
          <a:xfrm>
            <a:off x="457200" y="5334000"/>
            <a:ext cx="3886200" cy="1066800"/>
          </a:xfrm>
          <a:solidFill>
            <a:schemeClr val="accent1">
              <a:lumMod val="20000"/>
              <a:lumOff val="80000"/>
            </a:schemeClr>
          </a:solidFill>
        </p:spPr>
        <p:txBody>
          <a:bodyPr/>
          <a:lstStyle/>
          <a:p>
            <a:pPr algn="l" rtl="0" eaLnBrk="1" hangingPunct="1"/>
            <a:r>
              <a:rPr lang="en-US" altLang="ar-SA" sz="2000" dirty="0" smtClean="0">
                <a:latin typeface="Times New Roman" pitchFamily="18" charset="0"/>
              </a:rPr>
              <a:t>Error analysis:</a:t>
            </a:r>
          </a:p>
          <a:p>
            <a:pPr lvl="1" algn="l" rtl="0">
              <a:buNone/>
            </a:pPr>
            <a:r>
              <a:rPr lang="en-US" altLang="ar-SA" sz="1800" dirty="0" smtClean="0">
                <a:latin typeface="Times New Roman" pitchFamily="18" charset="0"/>
              </a:rPr>
              <a:t>Forecast </a:t>
            </a:r>
            <a:r>
              <a:rPr lang="en-US" altLang="ar-SA" sz="1800" dirty="0" smtClean="0">
                <a:latin typeface="Times New Roman" pitchFamily="18" charset="0"/>
              </a:rPr>
              <a:t>(N1</a:t>
            </a:r>
            <a:r>
              <a:rPr lang="en-US" altLang="ar-SA" sz="1800" dirty="0" smtClean="0">
                <a:latin typeface="Times New Roman" pitchFamily="18" charset="0"/>
              </a:rPr>
              <a:t>)      RMSE = 7.24</a:t>
            </a:r>
            <a:endParaRPr lang="en-US" altLang="ar-SA" sz="1800" dirty="0" smtClean="0">
              <a:latin typeface="Times New Roman" pitchFamily="18" charset="0"/>
            </a:endParaRPr>
          </a:p>
          <a:p>
            <a:pPr lvl="1" algn="l" rtl="0">
              <a:buNone/>
            </a:pPr>
            <a:r>
              <a:rPr lang="en-US" altLang="ar-SA" sz="1800" dirty="0" smtClean="0">
                <a:latin typeface="Times New Roman" pitchFamily="18" charset="0"/>
              </a:rPr>
              <a:t>Forecast </a:t>
            </a:r>
            <a:r>
              <a:rPr lang="en-US" altLang="ar-SA" sz="1800" dirty="0" smtClean="0">
                <a:latin typeface="Times New Roman" pitchFamily="18" charset="0"/>
              </a:rPr>
              <a:t>(N2</a:t>
            </a:r>
            <a:r>
              <a:rPr lang="en-US" altLang="ar-SA" sz="1800" dirty="0" smtClean="0">
                <a:latin typeface="Times New Roman" pitchFamily="18" charset="0"/>
              </a:rPr>
              <a:t>)</a:t>
            </a:r>
            <a:r>
              <a:rPr lang="en-US" altLang="ar-SA" sz="1800" dirty="0">
                <a:latin typeface="Times New Roman" pitchFamily="18" charset="0"/>
              </a:rPr>
              <a:t> </a:t>
            </a:r>
            <a:r>
              <a:rPr lang="en-US" altLang="ar-SA" sz="1800" dirty="0">
                <a:latin typeface="Times New Roman" pitchFamily="18" charset="0"/>
              </a:rPr>
              <a:t>)    RMSE =</a:t>
            </a:r>
            <a:r>
              <a:rPr lang="en-US" altLang="ar-SA" sz="1800" dirty="0" smtClean="0">
                <a:latin typeface="Times New Roman" pitchFamily="18" charset="0"/>
              </a:rPr>
              <a:t> </a:t>
            </a:r>
            <a:r>
              <a:rPr lang="en-US" altLang="ar-SA" sz="1800" dirty="0" smtClean="0">
                <a:latin typeface="Times New Roman" pitchFamily="18" charset="0"/>
              </a:rPr>
              <a:t>8.97</a:t>
            </a:r>
          </a:p>
        </p:txBody>
      </p:sp>
      <p:graphicFrame>
        <p:nvGraphicFramePr>
          <p:cNvPr id="40964" name="Object 4"/>
          <p:cNvGraphicFramePr>
            <a:graphicFrameLocks noChangeAspect="1"/>
          </p:cNvGraphicFramePr>
          <p:nvPr>
            <p:extLst>
              <p:ext uri="{D42A27DB-BD31-4B8C-83A1-F6EECF244321}">
                <p14:modId xmlns:p14="http://schemas.microsoft.com/office/powerpoint/2010/main" val="208502807"/>
              </p:ext>
            </p:extLst>
          </p:nvPr>
        </p:nvGraphicFramePr>
        <p:xfrm>
          <a:off x="412271" y="1219200"/>
          <a:ext cx="8122130" cy="4114800"/>
        </p:xfrm>
        <a:graphic>
          <a:graphicData uri="http://schemas.openxmlformats.org/presentationml/2006/ole">
            <mc:AlternateContent xmlns:mc="http://schemas.openxmlformats.org/markup-compatibility/2006">
              <mc:Choice xmlns:v="urn:schemas-microsoft-com:vml" Requires="v">
                <p:oleObj spid="_x0000_s23557" name="Chart" r:id="rId3" imgW="9648866" imgH="6829520" progId="Excel.Chart.8">
                  <p:embed/>
                </p:oleObj>
              </mc:Choice>
              <mc:Fallback>
                <p:oleObj name="Chart" r:id="rId3" imgW="9648866" imgH="6829520" progId="Excel.Chart.8">
                  <p:embed/>
                  <p:pic>
                    <p:nvPicPr>
                      <p:cNvPr id="0" name=""/>
                      <p:cNvPicPr>
                        <a:picLocks noChangeAspect="1" noChangeArrowheads="1"/>
                      </p:cNvPicPr>
                      <p:nvPr/>
                    </p:nvPicPr>
                    <p:blipFill>
                      <a:blip r:embed="rId4"/>
                      <a:srcRect/>
                      <a:stretch>
                        <a:fillRect/>
                      </a:stretch>
                    </p:blipFill>
                    <p:spPr bwMode="auto">
                      <a:xfrm>
                        <a:off x="412271" y="1219200"/>
                        <a:ext cx="8122130" cy="4114800"/>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38</a:t>
            </a:fld>
            <a:endParaRPr lang="en-US"/>
          </a:p>
        </p:txBody>
      </p:sp>
    </p:spTree>
    <p:extLst>
      <p:ext uri="{BB962C8B-B14F-4D97-AF65-F5344CB8AC3E}">
        <p14:creationId xmlns:p14="http://schemas.microsoft.com/office/powerpoint/2010/main" val="4219838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rtl="0" eaLnBrk="1" hangingPunct="1"/>
            <a:r>
              <a:rPr lang="en-US" altLang="ar-SA" dirty="0" smtClean="0">
                <a:latin typeface="Times New Roman" pitchFamily="18" charset="0"/>
              </a:rPr>
              <a:t>Evaluating Forecasts</a:t>
            </a:r>
          </a:p>
        </p:txBody>
      </p:sp>
      <p:sp>
        <p:nvSpPr>
          <p:cNvPr id="41987" name="Rectangle 3"/>
          <p:cNvSpPr>
            <a:spLocks noGrp="1" noChangeArrowheads="1"/>
          </p:cNvSpPr>
          <p:nvPr>
            <p:ph type="body" idx="1"/>
          </p:nvPr>
        </p:nvSpPr>
        <p:spPr/>
        <p:txBody>
          <a:bodyPr/>
          <a:lstStyle/>
          <a:p>
            <a:pPr algn="l" rtl="0" eaLnBrk="1" hangingPunct="1"/>
            <a:r>
              <a:rPr lang="en-US" altLang="ar-SA" sz="2800" dirty="0" smtClean="0">
                <a:latin typeface="Times New Roman" pitchFamily="18" charset="0"/>
              </a:rPr>
              <a:t>We will focus on root-mean-squared error (RMSE) to evaluate the relative accuracy of various forecasting methods.</a:t>
            </a:r>
          </a:p>
          <a:p>
            <a:pPr algn="l" rtl="0" eaLnBrk="1" hangingPunct="1"/>
            <a:r>
              <a:rPr lang="en-US" altLang="ar-SA" sz="2800" dirty="0" smtClean="0">
                <a:latin typeface="Times New Roman" pitchFamily="18" charset="0"/>
              </a:rPr>
              <a:t>All quantitative forecasting models are developed on the basis of historical data.</a:t>
            </a:r>
          </a:p>
          <a:p>
            <a:pPr algn="l" rtl="0" eaLnBrk="1" hangingPunct="1"/>
            <a:r>
              <a:rPr lang="en-US" altLang="ar-SA" sz="2800" dirty="0" smtClean="0">
                <a:latin typeface="Times New Roman" pitchFamily="18" charset="0"/>
              </a:rPr>
              <a:t>When RMSE are applied to the historical data, they are often considered measures of how well various models fit the data (how well they work in the sample).</a:t>
            </a:r>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39</a:t>
            </a:fld>
            <a:endParaRPr lang="en-US"/>
          </a:p>
        </p:txBody>
      </p:sp>
    </p:spTree>
    <p:extLst>
      <p:ext uri="{BB962C8B-B14F-4D97-AF65-F5344CB8AC3E}">
        <p14:creationId xmlns:p14="http://schemas.microsoft.com/office/powerpoint/2010/main" val="1716913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pPr algn="l" rtl="0"/>
            <a:r>
              <a:rPr lang="en-US" sz="2800" dirty="0" smtClean="0"/>
              <a:t>Forecasting </a:t>
            </a:r>
            <a:r>
              <a:rPr lang="en-US" sz="2800" dirty="0"/>
              <a:t>can be used </a:t>
            </a:r>
            <a:r>
              <a:rPr lang="en-US" sz="2800" dirty="0" smtClean="0"/>
              <a:t>for:</a:t>
            </a:r>
          </a:p>
          <a:p>
            <a:pPr lvl="1" algn="l" rtl="0">
              <a:spcBef>
                <a:spcPct val="50000"/>
              </a:spcBef>
              <a:buSzPct val="115000"/>
            </a:pPr>
            <a:r>
              <a:rPr lang="en-US" altLang="ar-SA" sz="2400" dirty="0"/>
              <a:t>Strategic planning (long range planning)</a:t>
            </a:r>
          </a:p>
          <a:p>
            <a:pPr lvl="1" algn="l" rtl="0">
              <a:spcBef>
                <a:spcPct val="50000"/>
              </a:spcBef>
              <a:buSzPct val="115000"/>
            </a:pPr>
            <a:r>
              <a:rPr lang="en-US" altLang="ar-SA" sz="2400" dirty="0" smtClean="0"/>
              <a:t>Finance </a:t>
            </a:r>
            <a:r>
              <a:rPr lang="en-US" altLang="ar-SA" sz="2400" dirty="0"/>
              <a:t>and accounting (budgets and cost controls)</a:t>
            </a:r>
          </a:p>
          <a:p>
            <a:pPr lvl="1" algn="l" rtl="0">
              <a:spcBef>
                <a:spcPct val="50000"/>
              </a:spcBef>
              <a:buSzPct val="115000"/>
            </a:pPr>
            <a:r>
              <a:rPr lang="en-US" altLang="ar-SA" sz="2400" dirty="0" smtClean="0"/>
              <a:t>Marketing </a:t>
            </a:r>
            <a:r>
              <a:rPr lang="en-US" altLang="ar-SA" sz="2400" dirty="0"/>
              <a:t>(future sales, new products)</a:t>
            </a:r>
          </a:p>
          <a:p>
            <a:pPr lvl="1" algn="l" rtl="0">
              <a:spcBef>
                <a:spcPct val="50000"/>
              </a:spcBef>
              <a:buSzPct val="115000"/>
            </a:pPr>
            <a:r>
              <a:rPr lang="en-US" altLang="ar-SA" sz="2400" dirty="0" smtClean="0"/>
              <a:t>Production </a:t>
            </a:r>
            <a:r>
              <a:rPr lang="en-US" altLang="ar-SA" sz="2400" dirty="0"/>
              <a:t>and operations</a:t>
            </a:r>
          </a:p>
          <a:p>
            <a:pPr algn="l" rtl="0"/>
            <a:endParaRPr lang="ar-SA" sz="2800" dirty="0"/>
          </a:p>
        </p:txBody>
      </p:sp>
      <p:sp>
        <p:nvSpPr>
          <p:cNvPr id="4" name="Slide Number Placeholder 3"/>
          <p:cNvSpPr>
            <a:spLocks noGrp="1"/>
          </p:cNvSpPr>
          <p:nvPr>
            <p:ph type="sldNum" sz="quarter" idx="12"/>
          </p:nvPr>
        </p:nvSpPr>
        <p:spPr/>
        <p:txBody>
          <a:bodyPr/>
          <a:lstStyle/>
          <a:p>
            <a:fld id="{5FFABC66-93DD-4102-8D44-9BC863724973}" type="slidenum">
              <a:rPr lang="en-US" smtClean="0"/>
              <a:t>4</a:t>
            </a:fld>
            <a:endParaRPr lang="en-US"/>
          </a:p>
        </p:txBody>
      </p:sp>
      <p:sp>
        <p:nvSpPr>
          <p:cNvPr id="5" name="Footer Placeholder 4"/>
          <p:cNvSpPr>
            <a:spLocks noGrp="1"/>
          </p:cNvSpPr>
          <p:nvPr>
            <p:ph type="ftr" sz="quarter" idx="11"/>
          </p:nvPr>
        </p:nvSpPr>
        <p:spPr/>
        <p:txBody>
          <a:bodyPr/>
          <a:lstStyle/>
          <a:p>
            <a:r>
              <a:rPr lang="en-US" smtClean="0"/>
              <a:t>Dr. Mohammed Alahmed</a:t>
            </a:r>
            <a:endParaRPr lang="en-US"/>
          </a:p>
        </p:txBody>
      </p:sp>
    </p:spTree>
    <p:extLst>
      <p:ext uri="{BB962C8B-B14F-4D97-AF65-F5344CB8AC3E}">
        <p14:creationId xmlns:p14="http://schemas.microsoft.com/office/powerpoint/2010/main" val="34616499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371600" y="304800"/>
            <a:ext cx="6859587" cy="1143000"/>
          </a:xfrm>
        </p:spPr>
        <p:txBody>
          <a:bodyPr/>
          <a:lstStyle/>
          <a:p>
            <a:pPr rtl="0" eaLnBrk="1" hangingPunct="1"/>
            <a:r>
              <a:rPr lang="en-US" altLang="ar-SA" smtClean="0">
                <a:latin typeface="Times New Roman" pitchFamily="18" charset="0"/>
              </a:rPr>
              <a:t>Evaluating Forecasts</a:t>
            </a:r>
          </a:p>
        </p:txBody>
      </p:sp>
      <p:sp>
        <p:nvSpPr>
          <p:cNvPr id="43011" name="Rectangle 3"/>
          <p:cNvSpPr>
            <a:spLocks noGrp="1" noChangeArrowheads="1"/>
          </p:cNvSpPr>
          <p:nvPr>
            <p:ph type="body" idx="1"/>
          </p:nvPr>
        </p:nvSpPr>
        <p:spPr>
          <a:xfrm>
            <a:off x="1371600" y="1676400"/>
            <a:ext cx="7010400" cy="4267200"/>
          </a:xfrm>
        </p:spPr>
        <p:txBody>
          <a:bodyPr/>
          <a:lstStyle/>
          <a:p>
            <a:pPr algn="l" rtl="0" eaLnBrk="1" hangingPunct="1"/>
            <a:r>
              <a:rPr lang="en-US" altLang="ar-SA" sz="2800" dirty="0" smtClean="0">
                <a:latin typeface="Times New Roman" pitchFamily="18" charset="0"/>
              </a:rPr>
              <a:t>To determine how accurate the models are in actual forecast (out of sample)  a hold out period is often used for evaluation.</a:t>
            </a:r>
          </a:p>
          <a:p>
            <a:pPr algn="l" rtl="0" eaLnBrk="1" hangingPunct="1"/>
            <a:r>
              <a:rPr lang="en-US" altLang="ar-SA" sz="2800" dirty="0" smtClean="0">
                <a:latin typeface="Times New Roman" pitchFamily="18" charset="0"/>
              </a:rPr>
              <a:t>It is possible that the best model “in sample” may not be the best in “out of sample”.</a:t>
            </a:r>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40</a:t>
            </a:fld>
            <a:endParaRPr lang="en-US"/>
          </a:p>
        </p:txBody>
      </p:sp>
    </p:spTree>
    <p:extLst>
      <p:ext uri="{BB962C8B-B14F-4D97-AF65-F5344CB8AC3E}">
        <p14:creationId xmlns:p14="http://schemas.microsoft.com/office/powerpoint/2010/main" val="14139958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rtl="0" eaLnBrk="1" hangingPunct="1"/>
            <a:r>
              <a:rPr lang="en-US" altLang="ar-SA" dirty="0" smtClean="0">
                <a:latin typeface="Times New Roman" pitchFamily="18" charset="0"/>
              </a:rPr>
              <a:t>Using Multiple Forecasts</a:t>
            </a:r>
          </a:p>
        </p:txBody>
      </p:sp>
      <p:sp>
        <p:nvSpPr>
          <p:cNvPr id="44035" name="Rectangle 3"/>
          <p:cNvSpPr>
            <a:spLocks noGrp="1" noChangeArrowheads="1"/>
          </p:cNvSpPr>
          <p:nvPr>
            <p:ph type="body" idx="1"/>
          </p:nvPr>
        </p:nvSpPr>
        <p:spPr>
          <a:xfrm>
            <a:off x="1371600" y="1676400"/>
            <a:ext cx="7162800" cy="4267200"/>
          </a:xfrm>
        </p:spPr>
        <p:txBody>
          <a:bodyPr/>
          <a:lstStyle/>
          <a:p>
            <a:pPr algn="l" rtl="0" eaLnBrk="1" hangingPunct="1"/>
            <a:r>
              <a:rPr lang="en-US" altLang="ar-SA" sz="2800" dirty="0" smtClean="0">
                <a:latin typeface="Times New Roman" pitchFamily="18" charset="0"/>
              </a:rPr>
              <a:t>When forecasting Sales or some other business economic variables, it is best to consider more than one model.</a:t>
            </a:r>
          </a:p>
          <a:p>
            <a:pPr algn="l" rtl="0" eaLnBrk="1" hangingPunct="1"/>
            <a:r>
              <a:rPr lang="en-US" altLang="ar-SA" sz="2800" dirty="0" smtClean="0">
                <a:latin typeface="Times New Roman" pitchFamily="18" charset="0"/>
              </a:rPr>
              <a:t>In our example of VCR sales, using the two naïve model, we could take the lowest forecast value as the most pessimistic, the highest as the most optimistic, and the average value as the most likely.</a:t>
            </a:r>
          </a:p>
          <a:p>
            <a:pPr algn="l" rtl="0" eaLnBrk="1" hangingPunct="1"/>
            <a:r>
              <a:rPr lang="en-US" altLang="ar-SA" sz="2800" dirty="0" smtClean="0">
                <a:latin typeface="Times New Roman" pitchFamily="18" charset="0"/>
              </a:rPr>
              <a:t>This is the simplest way to combine forecasts.</a:t>
            </a:r>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41</a:t>
            </a:fld>
            <a:endParaRPr lang="en-US"/>
          </a:p>
        </p:txBody>
      </p:sp>
    </p:spTree>
    <p:extLst>
      <p:ext uri="{BB962C8B-B14F-4D97-AF65-F5344CB8AC3E}">
        <p14:creationId xmlns:p14="http://schemas.microsoft.com/office/powerpoint/2010/main" val="28711613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371600" y="381000"/>
            <a:ext cx="6859587" cy="1143000"/>
          </a:xfrm>
        </p:spPr>
        <p:txBody>
          <a:bodyPr/>
          <a:lstStyle/>
          <a:p>
            <a:pPr rtl="0" eaLnBrk="1" hangingPunct="1"/>
            <a:r>
              <a:rPr lang="en-US" altLang="ar-SA" smtClean="0">
                <a:latin typeface="Times New Roman" pitchFamily="18" charset="0"/>
              </a:rPr>
              <a:t>Sources of Data</a:t>
            </a:r>
          </a:p>
        </p:txBody>
      </p:sp>
      <p:sp>
        <p:nvSpPr>
          <p:cNvPr id="45059" name="Rectangle 3"/>
          <p:cNvSpPr>
            <a:spLocks noGrp="1" noChangeArrowheads="1"/>
          </p:cNvSpPr>
          <p:nvPr>
            <p:ph type="body" idx="1"/>
          </p:nvPr>
        </p:nvSpPr>
        <p:spPr/>
        <p:txBody>
          <a:bodyPr/>
          <a:lstStyle/>
          <a:p>
            <a:pPr algn="l" rtl="0" eaLnBrk="1" hangingPunct="1"/>
            <a:r>
              <a:rPr lang="en-US" altLang="ar-SA" sz="2800" dirty="0" smtClean="0">
                <a:latin typeface="Times New Roman" pitchFamily="18" charset="0"/>
              </a:rPr>
              <a:t>The quantity and type of data needed in developing forecasts can vary a great deal from one situation to another.</a:t>
            </a:r>
          </a:p>
          <a:p>
            <a:pPr lvl="1" algn="l" rtl="0" eaLnBrk="1" hangingPunct="1"/>
            <a:r>
              <a:rPr lang="en-US" altLang="ar-SA" sz="2400" dirty="0" smtClean="0">
                <a:latin typeface="Times New Roman" pitchFamily="18" charset="0"/>
              </a:rPr>
              <a:t>Some forecasting techniques require only data series that is to be forecasted</a:t>
            </a:r>
          </a:p>
          <a:p>
            <a:pPr lvl="2" algn="l" rtl="0" eaLnBrk="1" hangingPunct="1"/>
            <a:r>
              <a:rPr lang="en-US" altLang="ar-SA" sz="2000" dirty="0" smtClean="0">
                <a:latin typeface="Times New Roman" pitchFamily="18" charset="0"/>
              </a:rPr>
              <a:t>Naïve method, exponential smoothing, decomposition method.</a:t>
            </a:r>
          </a:p>
          <a:p>
            <a:pPr lvl="1" algn="l" rtl="0" eaLnBrk="1" hangingPunct="1"/>
            <a:r>
              <a:rPr lang="en-US" altLang="ar-SA" sz="2400" dirty="0" smtClean="0">
                <a:latin typeface="Times New Roman" pitchFamily="18" charset="0"/>
              </a:rPr>
              <a:t>Some , like multiple regression methods require a data series for each variable included in the forecasting model. </a:t>
            </a:r>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42</a:t>
            </a:fld>
            <a:endParaRPr lang="en-US"/>
          </a:p>
        </p:txBody>
      </p:sp>
    </p:spTree>
    <p:extLst>
      <p:ext uri="{BB962C8B-B14F-4D97-AF65-F5344CB8AC3E}">
        <p14:creationId xmlns:p14="http://schemas.microsoft.com/office/powerpoint/2010/main" val="1865900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rtl="0" eaLnBrk="1" hangingPunct="1"/>
            <a:r>
              <a:rPr lang="en-US" altLang="ar-SA" dirty="0" smtClean="0">
                <a:latin typeface="Times New Roman" pitchFamily="18" charset="0"/>
              </a:rPr>
              <a:t>Sources of Data</a:t>
            </a:r>
          </a:p>
        </p:txBody>
      </p:sp>
      <p:sp>
        <p:nvSpPr>
          <p:cNvPr id="46083" name="Rectangle 3"/>
          <p:cNvSpPr>
            <a:spLocks noGrp="1" noChangeArrowheads="1"/>
          </p:cNvSpPr>
          <p:nvPr>
            <p:ph type="body" idx="1"/>
          </p:nvPr>
        </p:nvSpPr>
        <p:spPr/>
        <p:txBody>
          <a:bodyPr/>
          <a:lstStyle/>
          <a:p>
            <a:pPr algn="l" rtl="0" eaLnBrk="1" hangingPunct="1"/>
            <a:r>
              <a:rPr lang="en-US" altLang="ar-SA" sz="2800" dirty="0" smtClean="0">
                <a:latin typeface="Times New Roman" pitchFamily="18" charset="0"/>
              </a:rPr>
              <a:t>Sources of data</a:t>
            </a:r>
          </a:p>
          <a:p>
            <a:pPr lvl="1" algn="l" rtl="0" eaLnBrk="1" hangingPunct="1"/>
            <a:r>
              <a:rPr lang="en-US" altLang="ar-SA" sz="2400" dirty="0" smtClean="0">
                <a:latin typeface="Times New Roman" pitchFamily="18" charset="0"/>
              </a:rPr>
              <a:t>Internal records of the organization.</a:t>
            </a:r>
          </a:p>
          <a:p>
            <a:pPr lvl="1" algn="l" rtl="0" eaLnBrk="1" hangingPunct="1"/>
            <a:r>
              <a:rPr lang="en-US" altLang="ar-SA" sz="2400" dirty="0" smtClean="0">
                <a:latin typeface="Times New Roman" pitchFamily="18" charset="0"/>
              </a:rPr>
              <a:t>Outside of the organization</a:t>
            </a:r>
          </a:p>
          <a:p>
            <a:pPr lvl="2" algn="l" rtl="0" eaLnBrk="1" hangingPunct="1"/>
            <a:r>
              <a:rPr lang="en-US" altLang="ar-SA" sz="2400" dirty="0" smtClean="0">
                <a:latin typeface="Times New Roman" pitchFamily="18" charset="0"/>
              </a:rPr>
              <a:t>Trade associations</a:t>
            </a:r>
          </a:p>
          <a:p>
            <a:pPr lvl="2" algn="l" rtl="0" eaLnBrk="1" hangingPunct="1"/>
            <a:r>
              <a:rPr lang="en-US" altLang="ar-SA" sz="2400" dirty="0" smtClean="0">
                <a:latin typeface="Times New Roman" pitchFamily="18" charset="0"/>
              </a:rPr>
              <a:t>Governmental and syndicated services</a:t>
            </a:r>
          </a:p>
          <a:p>
            <a:pPr algn="l" rtl="0" eaLnBrk="1" hangingPunct="1"/>
            <a:r>
              <a:rPr lang="en-US" altLang="ar-SA" sz="2800" dirty="0" smtClean="0">
                <a:latin typeface="Times New Roman" pitchFamily="18" charset="0"/>
              </a:rPr>
              <a:t>There is a wealth of data available on the internet.</a:t>
            </a:r>
          </a:p>
        </p:txBody>
      </p:sp>
      <p:sp>
        <p:nvSpPr>
          <p:cNvPr id="2" name="Footer Placeholder 1"/>
          <p:cNvSpPr>
            <a:spLocks noGrp="1"/>
          </p:cNvSpPr>
          <p:nvPr>
            <p:ph type="ftr" sz="quarter" idx="11"/>
          </p:nvPr>
        </p:nvSpPr>
        <p:spPr/>
        <p:txBody>
          <a:bodyPr/>
          <a:lstStyle/>
          <a:p>
            <a:r>
              <a:rPr lang="en-US" smtClean="0"/>
              <a:t>Dr. Mohammed Alahmed</a:t>
            </a:r>
            <a:endParaRPr lang="en-US"/>
          </a:p>
        </p:txBody>
      </p:sp>
      <p:sp>
        <p:nvSpPr>
          <p:cNvPr id="3" name="Slide Number Placeholder 2"/>
          <p:cNvSpPr>
            <a:spLocks noGrp="1"/>
          </p:cNvSpPr>
          <p:nvPr>
            <p:ph type="sldNum" sz="quarter" idx="12"/>
          </p:nvPr>
        </p:nvSpPr>
        <p:spPr/>
        <p:txBody>
          <a:bodyPr/>
          <a:lstStyle/>
          <a:p>
            <a:fld id="{5FFABC66-93DD-4102-8D44-9BC863724973}" type="slidenum">
              <a:rPr lang="en-US" smtClean="0"/>
              <a:t>43</a:t>
            </a:fld>
            <a:endParaRPr lang="en-US"/>
          </a:p>
        </p:txBody>
      </p:sp>
    </p:spTree>
    <p:extLst>
      <p:ext uri="{BB962C8B-B14F-4D97-AF65-F5344CB8AC3E}">
        <p14:creationId xmlns:p14="http://schemas.microsoft.com/office/powerpoint/2010/main" val="2281861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p:cNvGrpSpPr/>
          <p:nvPr/>
        </p:nvGrpSpPr>
        <p:grpSpPr>
          <a:xfrm>
            <a:off x="990600" y="1357313"/>
            <a:ext cx="7543800" cy="4738687"/>
            <a:chOff x="990600" y="1357313"/>
            <a:chExt cx="7543800" cy="4738687"/>
          </a:xfrm>
        </p:grpSpPr>
        <p:grpSp>
          <p:nvGrpSpPr>
            <p:cNvPr id="44" name="Group 38"/>
            <p:cNvGrpSpPr>
              <a:grpSpLocks/>
            </p:cNvGrpSpPr>
            <p:nvPr/>
          </p:nvGrpSpPr>
          <p:grpSpPr bwMode="auto">
            <a:xfrm>
              <a:off x="1295400" y="3795713"/>
              <a:ext cx="2057400" cy="381000"/>
              <a:chOff x="720" y="2304"/>
              <a:chExt cx="1296" cy="240"/>
            </a:xfrm>
          </p:grpSpPr>
          <p:sp>
            <p:nvSpPr>
              <p:cNvPr id="76" name="Oval 19"/>
              <p:cNvSpPr>
                <a:spLocks noChangeArrowheads="1"/>
              </p:cNvSpPr>
              <p:nvPr/>
            </p:nvSpPr>
            <p:spPr bwMode="auto">
              <a:xfrm>
                <a:off x="720" y="2400"/>
                <a:ext cx="96" cy="96"/>
              </a:xfrm>
              <a:prstGeom prst="ellipse">
                <a:avLst/>
              </a:prstGeom>
              <a:solidFill>
                <a:srgbClr val="3333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alt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77" name="Oval 20"/>
              <p:cNvSpPr>
                <a:spLocks noChangeArrowheads="1"/>
              </p:cNvSpPr>
              <p:nvPr/>
            </p:nvSpPr>
            <p:spPr bwMode="auto">
              <a:xfrm>
                <a:off x="960" y="2304"/>
                <a:ext cx="96" cy="96"/>
              </a:xfrm>
              <a:prstGeom prst="ellipse">
                <a:avLst/>
              </a:prstGeom>
              <a:solidFill>
                <a:srgbClr val="3333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alt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78" name="Oval 21"/>
              <p:cNvSpPr>
                <a:spLocks noChangeArrowheads="1"/>
              </p:cNvSpPr>
              <p:nvPr/>
            </p:nvSpPr>
            <p:spPr bwMode="auto">
              <a:xfrm>
                <a:off x="1200" y="2448"/>
                <a:ext cx="96" cy="96"/>
              </a:xfrm>
              <a:prstGeom prst="ellipse">
                <a:avLst/>
              </a:prstGeom>
              <a:solidFill>
                <a:srgbClr val="3333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alt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79" name="Oval 22"/>
              <p:cNvSpPr>
                <a:spLocks noChangeArrowheads="1"/>
              </p:cNvSpPr>
              <p:nvPr/>
            </p:nvSpPr>
            <p:spPr bwMode="auto">
              <a:xfrm>
                <a:off x="1440" y="2352"/>
                <a:ext cx="96" cy="96"/>
              </a:xfrm>
              <a:prstGeom prst="ellipse">
                <a:avLst/>
              </a:prstGeom>
              <a:solidFill>
                <a:srgbClr val="3333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alt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80" name="Oval 23"/>
              <p:cNvSpPr>
                <a:spLocks noChangeArrowheads="1"/>
              </p:cNvSpPr>
              <p:nvPr/>
            </p:nvSpPr>
            <p:spPr bwMode="auto">
              <a:xfrm>
                <a:off x="1680" y="2400"/>
                <a:ext cx="96" cy="96"/>
              </a:xfrm>
              <a:prstGeom prst="ellipse">
                <a:avLst/>
              </a:prstGeom>
              <a:solidFill>
                <a:srgbClr val="3333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alt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81" name="Oval 24"/>
              <p:cNvSpPr>
                <a:spLocks noChangeArrowheads="1"/>
              </p:cNvSpPr>
              <p:nvPr/>
            </p:nvSpPr>
            <p:spPr bwMode="auto">
              <a:xfrm>
                <a:off x="1920" y="2448"/>
                <a:ext cx="96" cy="96"/>
              </a:xfrm>
              <a:prstGeom prst="ellipse">
                <a:avLst/>
              </a:prstGeom>
              <a:solidFill>
                <a:srgbClr val="3333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altLang="ar-SA" sz="2600" b="0" i="0" u="none" strike="noStrike" kern="0" cap="none" spc="0" normalizeH="0" baseline="0" noProof="0" smtClean="0">
                  <a:ln>
                    <a:noFill/>
                  </a:ln>
                  <a:solidFill>
                    <a:srgbClr val="000000"/>
                  </a:solidFill>
                  <a:effectLst/>
                  <a:uLnTx/>
                  <a:uFillTx/>
                  <a:latin typeface="Times New Roman" pitchFamily="18" charset="0"/>
                </a:endParaRPr>
              </a:p>
            </p:txBody>
          </p:sp>
        </p:grpSp>
        <p:grpSp>
          <p:nvGrpSpPr>
            <p:cNvPr id="56" name="Group 41"/>
            <p:cNvGrpSpPr>
              <a:grpSpLocks/>
            </p:cNvGrpSpPr>
            <p:nvPr/>
          </p:nvGrpSpPr>
          <p:grpSpPr bwMode="auto">
            <a:xfrm>
              <a:off x="990600" y="1890713"/>
              <a:ext cx="4267200" cy="3276600"/>
              <a:chOff x="528" y="1104"/>
              <a:chExt cx="2688" cy="2064"/>
            </a:xfrm>
          </p:grpSpPr>
          <p:sp>
            <p:nvSpPr>
              <p:cNvPr id="57" name="Line 3"/>
              <p:cNvSpPr>
                <a:spLocks noChangeShapeType="1"/>
              </p:cNvSpPr>
              <p:nvPr/>
            </p:nvSpPr>
            <p:spPr bwMode="auto">
              <a:xfrm flipV="1">
                <a:off x="528" y="1104"/>
                <a:ext cx="0" cy="1824"/>
              </a:xfrm>
              <a:prstGeom prst="line">
                <a:avLst/>
              </a:prstGeom>
              <a:noFill/>
              <a:ln w="158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58" name="Line 4"/>
              <p:cNvSpPr>
                <a:spLocks noChangeShapeType="1"/>
              </p:cNvSpPr>
              <p:nvPr/>
            </p:nvSpPr>
            <p:spPr bwMode="auto">
              <a:xfrm>
                <a:off x="528" y="2928"/>
                <a:ext cx="2208" cy="0"/>
              </a:xfrm>
              <a:prstGeom prst="line">
                <a:avLst/>
              </a:prstGeom>
              <a:noFill/>
              <a:ln w="158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59" name="Text Box 5"/>
              <p:cNvSpPr txBox="1">
                <a:spLocks noChangeArrowheads="1"/>
              </p:cNvSpPr>
              <p:nvPr/>
            </p:nvSpPr>
            <p:spPr bwMode="auto">
              <a:xfrm>
                <a:off x="2592" y="2841"/>
                <a:ext cx="6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altLang="ar-SA" sz="1800" b="0" i="0" u="none" strike="noStrike" kern="0" cap="none" spc="0" normalizeH="0" baseline="0" noProof="0" smtClean="0">
                    <a:ln>
                      <a:noFill/>
                    </a:ln>
                    <a:solidFill>
                      <a:srgbClr val="000000"/>
                    </a:solidFill>
                    <a:effectLst/>
                    <a:uLnTx/>
                    <a:uFillTx/>
                    <a:latin typeface="Times New Roman" pitchFamily="18" charset="0"/>
                  </a:rPr>
                  <a:t>Time</a:t>
                </a:r>
              </a:p>
            </p:txBody>
          </p:sp>
          <p:sp>
            <p:nvSpPr>
              <p:cNvPr id="60" name="Line 7"/>
              <p:cNvSpPr>
                <a:spLocks noChangeShapeType="1"/>
              </p:cNvSpPr>
              <p:nvPr/>
            </p:nvSpPr>
            <p:spPr bwMode="auto">
              <a:xfrm>
                <a:off x="768" y="2880"/>
                <a:ext cx="0"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61" name="Line 8"/>
              <p:cNvSpPr>
                <a:spLocks noChangeShapeType="1"/>
              </p:cNvSpPr>
              <p:nvPr/>
            </p:nvSpPr>
            <p:spPr bwMode="auto">
              <a:xfrm>
                <a:off x="1008" y="2880"/>
                <a:ext cx="0"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62" name="Line 9"/>
              <p:cNvSpPr>
                <a:spLocks noChangeShapeType="1"/>
              </p:cNvSpPr>
              <p:nvPr/>
            </p:nvSpPr>
            <p:spPr bwMode="auto">
              <a:xfrm>
                <a:off x="1248" y="2880"/>
                <a:ext cx="0"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63" name="Line 10"/>
              <p:cNvSpPr>
                <a:spLocks noChangeShapeType="1"/>
              </p:cNvSpPr>
              <p:nvPr/>
            </p:nvSpPr>
            <p:spPr bwMode="auto">
              <a:xfrm>
                <a:off x="1488" y="2880"/>
                <a:ext cx="0"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64" name="Line 11"/>
              <p:cNvSpPr>
                <a:spLocks noChangeShapeType="1"/>
              </p:cNvSpPr>
              <p:nvPr/>
            </p:nvSpPr>
            <p:spPr bwMode="auto">
              <a:xfrm>
                <a:off x="1728" y="2880"/>
                <a:ext cx="0"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65" name="Line 12"/>
              <p:cNvSpPr>
                <a:spLocks noChangeShapeType="1"/>
              </p:cNvSpPr>
              <p:nvPr/>
            </p:nvSpPr>
            <p:spPr bwMode="auto">
              <a:xfrm>
                <a:off x="1968" y="2880"/>
                <a:ext cx="0"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66" name="Text Box 13"/>
              <p:cNvSpPr txBox="1">
                <a:spLocks noChangeArrowheads="1"/>
              </p:cNvSpPr>
              <p:nvPr/>
            </p:nvSpPr>
            <p:spPr bwMode="auto">
              <a:xfrm>
                <a:off x="624" y="2976"/>
                <a:ext cx="28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altLang="ar-SA" sz="1400" b="0" i="0" u="none" strike="noStrike" kern="0" cap="none" spc="0" normalizeH="0" baseline="0" noProof="0" smtClean="0">
                    <a:ln>
                      <a:noFill/>
                    </a:ln>
                    <a:solidFill>
                      <a:srgbClr val="000000"/>
                    </a:solidFill>
                    <a:effectLst/>
                    <a:uLnTx/>
                    <a:uFillTx/>
                    <a:latin typeface="Times New Roman" pitchFamily="18" charset="0"/>
                  </a:rPr>
                  <a:t>Jan </a:t>
                </a:r>
              </a:p>
            </p:txBody>
          </p:sp>
          <p:sp>
            <p:nvSpPr>
              <p:cNvPr id="67" name="Text Box 14"/>
              <p:cNvSpPr txBox="1">
                <a:spLocks noChangeArrowheads="1"/>
              </p:cNvSpPr>
              <p:nvPr/>
            </p:nvSpPr>
            <p:spPr bwMode="auto">
              <a:xfrm>
                <a:off x="864" y="2976"/>
                <a:ext cx="28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altLang="ar-SA" sz="1400" b="0" i="0" u="none" strike="noStrike" kern="0" cap="none" spc="0" normalizeH="0" baseline="0" noProof="0" smtClean="0">
                    <a:ln>
                      <a:noFill/>
                    </a:ln>
                    <a:solidFill>
                      <a:srgbClr val="000000"/>
                    </a:solidFill>
                    <a:effectLst/>
                    <a:uLnTx/>
                    <a:uFillTx/>
                    <a:latin typeface="Times New Roman" pitchFamily="18" charset="0"/>
                  </a:rPr>
                  <a:t>Feb </a:t>
                </a:r>
              </a:p>
            </p:txBody>
          </p:sp>
          <p:sp>
            <p:nvSpPr>
              <p:cNvPr id="68" name="Text Box 15"/>
              <p:cNvSpPr txBox="1">
                <a:spLocks noChangeArrowheads="1"/>
              </p:cNvSpPr>
              <p:nvPr/>
            </p:nvSpPr>
            <p:spPr bwMode="auto">
              <a:xfrm>
                <a:off x="1104" y="2976"/>
                <a:ext cx="33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altLang="ar-SA" sz="1400" b="0" i="0" u="none" strike="noStrike" kern="0" cap="none" spc="0" normalizeH="0" baseline="0" noProof="0" smtClean="0">
                    <a:ln>
                      <a:noFill/>
                    </a:ln>
                    <a:solidFill>
                      <a:srgbClr val="000000"/>
                    </a:solidFill>
                    <a:effectLst/>
                    <a:uLnTx/>
                    <a:uFillTx/>
                    <a:latin typeface="Times New Roman" pitchFamily="18" charset="0"/>
                  </a:rPr>
                  <a:t>Mar</a:t>
                </a:r>
              </a:p>
            </p:txBody>
          </p:sp>
          <p:sp>
            <p:nvSpPr>
              <p:cNvPr id="69" name="Text Box 16"/>
              <p:cNvSpPr txBox="1">
                <a:spLocks noChangeArrowheads="1"/>
              </p:cNvSpPr>
              <p:nvPr/>
            </p:nvSpPr>
            <p:spPr bwMode="auto">
              <a:xfrm>
                <a:off x="1344" y="2976"/>
                <a:ext cx="33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altLang="ar-SA" sz="1400" b="0" i="0" u="none" strike="noStrike" kern="0" cap="none" spc="0" normalizeH="0" baseline="0" noProof="0" smtClean="0">
                    <a:ln>
                      <a:noFill/>
                    </a:ln>
                    <a:solidFill>
                      <a:srgbClr val="000000"/>
                    </a:solidFill>
                    <a:effectLst/>
                    <a:uLnTx/>
                    <a:uFillTx/>
                    <a:latin typeface="Times New Roman" pitchFamily="18" charset="0"/>
                  </a:rPr>
                  <a:t>Apr</a:t>
                </a:r>
              </a:p>
            </p:txBody>
          </p:sp>
          <p:sp>
            <p:nvSpPr>
              <p:cNvPr id="70" name="Text Box 17"/>
              <p:cNvSpPr txBox="1">
                <a:spLocks noChangeArrowheads="1"/>
              </p:cNvSpPr>
              <p:nvPr/>
            </p:nvSpPr>
            <p:spPr bwMode="auto">
              <a:xfrm>
                <a:off x="1584" y="2976"/>
                <a:ext cx="33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altLang="ar-SA" sz="1400" b="0" i="0" u="none" strike="noStrike" kern="0" cap="none" spc="0" normalizeH="0" baseline="0" noProof="0" smtClean="0">
                    <a:ln>
                      <a:noFill/>
                    </a:ln>
                    <a:solidFill>
                      <a:srgbClr val="000000"/>
                    </a:solidFill>
                    <a:effectLst/>
                    <a:uLnTx/>
                    <a:uFillTx/>
                    <a:latin typeface="Times New Roman" pitchFamily="18" charset="0"/>
                  </a:rPr>
                  <a:t>May</a:t>
                </a:r>
              </a:p>
            </p:txBody>
          </p:sp>
          <p:sp>
            <p:nvSpPr>
              <p:cNvPr id="71" name="Text Box 18"/>
              <p:cNvSpPr txBox="1">
                <a:spLocks noChangeArrowheads="1"/>
              </p:cNvSpPr>
              <p:nvPr/>
            </p:nvSpPr>
            <p:spPr bwMode="auto">
              <a:xfrm>
                <a:off x="1824" y="2976"/>
                <a:ext cx="33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altLang="ar-SA" sz="1400" b="0" i="0" u="none" strike="noStrike" kern="0" cap="none" spc="0" normalizeH="0" baseline="0" noProof="0" smtClean="0">
                    <a:ln>
                      <a:noFill/>
                    </a:ln>
                    <a:solidFill>
                      <a:srgbClr val="000000"/>
                    </a:solidFill>
                    <a:effectLst/>
                    <a:uLnTx/>
                    <a:uFillTx/>
                    <a:latin typeface="Times New Roman" pitchFamily="18" charset="0"/>
                  </a:rPr>
                  <a:t>Jun</a:t>
                </a:r>
              </a:p>
            </p:txBody>
          </p:sp>
          <p:sp>
            <p:nvSpPr>
              <p:cNvPr id="72" name="Line 25"/>
              <p:cNvSpPr>
                <a:spLocks noChangeShapeType="1"/>
              </p:cNvSpPr>
              <p:nvPr/>
            </p:nvSpPr>
            <p:spPr bwMode="auto">
              <a:xfrm>
                <a:off x="2208" y="2880"/>
                <a:ext cx="0"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73" name="Line 26"/>
              <p:cNvSpPr>
                <a:spLocks noChangeShapeType="1"/>
              </p:cNvSpPr>
              <p:nvPr/>
            </p:nvSpPr>
            <p:spPr bwMode="auto">
              <a:xfrm>
                <a:off x="2448" y="2880"/>
                <a:ext cx="0"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74" name="Text Box 27"/>
              <p:cNvSpPr txBox="1">
                <a:spLocks noChangeArrowheads="1"/>
              </p:cNvSpPr>
              <p:nvPr/>
            </p:nvSpPr>
            <p:spPr bwMode="auto">
              <a:xfrm>
                <a:off x="2064" y="2976"/>
                <a:ext cx="33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altLang="ar-SA" sz="1400" b="0" i="0" u="none" strike="noStrike" kern="0" cap="none" spc="0" normalizeH="0" baseline="0" noProof="0" smtClean="0">
                    <a:ln>
                      <a:noFill/>
                    </a:ln>
                    <a:solidFill>
                      <a:srgbClr val="000000"/>
                    </a:solidFill>
                    <a:effectLst/>
                    <a:uLnTx/>
                    <a:uFillTx/>
                    <a:latin typeface="Times New Roman" pitchFamily="18" charset="0"/>
                  </a:rPr>
                  <a:t>Jul</a:t>
                </a:r>
              </a:p>
            </p:txBody>
          </p:sp>
          <p:sp>
            <p:nvSpPr>
              <p:cNvPr id="75" name="Text Box 28"/>
              <p:cNvSpPr txBox="1">
                <a:spLocks noChangeArrowheads="1"/>
              </p:cNvSpPr>
              <p:nvPr/>
            </p:nvSpPr>
            <p:spPr bwMode="auto">
              <a:xfrm>
                <a:off x="2304" y="2976"/>
                <a:ext cx="33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altLang="ar-SA" sz="1400" b="0" i="0" u="none" strike="noStrike" kern="0" cap="none" spc="0" normalizeH="0" baseline="0" noProof="0" smtClean="0">
                    <a:ln>
                      <a:noFill/>
                    </a:ln>
                    <a:solidFill>
                      <a:srgbClr val="000000"/>
                    </a:solidFill>
                    <a:effectLst/>
                    <a:uLnTx/>
                    <a:uFillTx/>
                    <a:latin typeface="Times New Roman" pitchFamily="18" charset="0"/>
                  </a:rPr>
                  <a:t>Aug</a:t>
                </a:r>
              </a:p>
            </p:txBody>
          </p:sp>
        </p:grpSp>
        <p:sp>
          <p:nvSpPr>
            <p:cNvPr id="46" name="Oval 33"/>
            <p:cNvSpPr>
              <a:spLocks noChangeArrowheads="1"/>
            </p:cNvSpPr>
            <p:nvPr/>
          </p:nvSpPr>
          <p:spPr bwMode="auto">
            <a:xfrm>
              <a:off x="990600" y="5548313"/>
              <a:ext cx="152400" cy="152400"/>
            </a:xfrm>
            <a:prstGeom prst="ellipse">
              <a:avLst/>
            </a:prstGeom>
            <a:solidFill>
              <a:srgbClr val="3333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alt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47" name="Oval 34"/>
            <p:cNvSpPr>
              <a:spLocks noChangeArrowheads="1"/>
            </p:cNvSpPr>
            <p:nvPr/>
          </p:nvSpPr>
          <p:spPr bwMode="auto">
            <a:xfrm>
              <a:off x="990600" y="5853113"/>
              <a:ext cx="152400" cy="152400"/>
            </a:xfrm>
            <a:prstGeom prst="ellipse">
              <a:avLst/>
            </a:prstGeom>
            <a:solidFill>
              <a:srgbClr val="FF3300"/>
            </a:solidFill>
            <a:ln w="9525">
              <a:solidFill>
                <a:srgbClr val="000000"/>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alt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48" name="Text Box 36"/>
            <p:cNvSpPr txBox="1">
              <a:spLocks noChangeArrowheads="1"/>
            </p:cNvSpPr>
            <p:nvPr/>
          </p:nvSpPr>
          <p:spPr bwMode="auto">
            <a:xfrm>
              <a:off x="1295400" y="5392738"/>
              <a:ext cx="4191000"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defTabSz="914400" eaLnBrk="1" fontAlgn="base" latinLnBrk="0" hangingPunct="1">
                <a:lnSpc>
                  <a:spcPct val="100000"/>
                </a:lnSpc>
                <a:spcBef>
                  <a:spcPct val="50000"/>
                </a:spcBef>
                <a:spcAft>
                  <a:spcPct val="0"/>
                </a:spcAft>
                <a:buClrTx/>
                <a:buSzTx/>
                <a:buFontTx/>
                <a:buNone/>
                <a:tabLst/>
                <a:defRPr/>
              </a:pPr>
              <a:r>
                <a:rPr kumimoji="0" lang="en-US" altLang="ar-SA" sz="1600" b="0" i="0" u="none" strike="noStrike" kern="0" cap="none" spc="0" normalizeH="0" baseline="0" noProof="0" dirty="0" smtClean="0">
                  <a:ln>
                    <a:noFill/>
                  </a:ln>
                  <a:solidFill>
                    <a:srgbClr val="000000"/>
                  </a:solidFill>
                  <a:effectLst/>
                  <a:uLnTx/>
                  <a:uFillTx/>
                  <a:latin typeface="Times New Roman" pitchFamily="18" charset="0"/>
                </a:rPr>
                <a:t>Actual demand (past sales)</a:t>
              </a:r>
            </a:p>
            <a:p>
              <a:pPr marL="0" marR="0" lvl="0" indent="0" defTabSz="914400" eaLnBrk="1" fontAlgn="base" latinLnBrk="0" hangingPunct="1">
                <a:lnSpc>
                  <a:spcPct val="100000"/>
                </a:lnSpc>
                <a:spcBef>
                  <a:spcPct val="50000"/>
                </a:spcBef>
                <a:spcAft>
                  <a:spcPct val="0"/>
                </a:spcAft>
                <a:buClrTx/>
                <a:buSzTx/>
                <a:buFontTx/>
                <a:buNone/>
                <a:tabLst/>
                <a:defRPr/>
              </a:pPr>
              <a:r>
                <a:rPr kumimoji="0" lang="en-US" altLang="ar-SA" sz="1600" b="0" i="0" u="none" strike="noStrike" kern="0" cap="none" spc="0" normalizeH="0" baseline="0" noProof="0" dirty="0" smtClean="0">
                  <a:ln>
                    <a:noFill/>
                  </a:ln>
                  <a:solidFill>
                    <a:srgbClr val="000000"/>
                  </a:solidFill>
                  <a:effectLst/>
                  <a:uLnTx/>
                  <a:uFillTx/>
                  <a:latin typeface="Times New Roman" pitchFamily="18" charset="0"/>
                </a:rPr>
                <a:t>Predicted demand</a:t>
              </a:r>
            </a:p>
          </p:txBody>
        </p:sp>
        <p:sp>
          <p:nvSpPr>
            <p:cNvPr id="49" name="Text Box 42"/>
            <p:cNvSpPr txBox="1">
              <a:spLocks noChangeArrowheads="1"/>
            </p:cNvSpPr>
            <p:nvPr/>
          </p:nvSpPr>
          <p:spPr bwMode="auto">
            <a:xfrm>
              <a:off x="5029200" y="1357313"/>
              <a:ext cx="3200400" cy="1187450"/>
            </a:xfrm>
            <a:prstGeom prst="rect">
              <a:avLst/>
            </a:prstGeom>
            <a:solidFill>
              <a:srgbClr val="3333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US" altLang="ar-SA" sz="2400" b="0" i="0" u="none" strike="noStrike" kern="0" cap="none" spc="0" normalizeH="0" baseline="0" noProof="0" smtClean="0">
                  <a:ln>
                    <a:noFill/>
                  </a:ln>
                  <a:solidFill>
                    <a:srgbClr val="FFFFFF"/>
                  </a:solidFill>
                  <a:effectLst/>
                  <a:uLnTx/>
                  <a:uFillTx/>
                  <a:latin typeface="Times New Roman" pitchFamily="18" charset="0"/>
                </a:rPr>
                <a:t>We try to predict the future by looking back at the past</a:t>
              </a:r>
            </a:p>
          </p:txBody>
        </p:sp>
        <p:grpSp>
          <p:nvGrpSpPr>
            <p:cNvPr id="50" name="Group 54"/>
            <p:cNvGrpSpPr>
              <a:grpSpLocks/>
            </p:cNvGrpSpPr>
            <p:nvPr/>
          </p:nvGrpSpPr>
          <p:grpSpPr bwMode="auto">
            <a:xfrm>
              <a:off x="3606800" y="2743200"/>
              <a:ext cx="4927600" cy="3290888"/>
              <a:chOff x="2272" y="1728"/>
              <a:chExt cx="3104" cy="2073"/>
            </a:xfrm>
          </p:grpSpPr>
          <p:sp>
            <p:nvSpPr>
              <p:cNvPr id="51" name="Oval 31"/>
              <p:cNvSpPr>
                <a:spLocks noChangeArrowheads="1"/>
              </p:cNvSpPr>
              <p:nvPr/>
            </p:nvSpPr>
            <p:spPr bwMode="auto">
              <a:xfrm>
                <a:off x="2272" y="2496"/>
                <a:ext cx="96" cy="96"/>
              </a:xfrm>
              <a:prstGeom prst="ellipse">
                <a:avLst/>
              </a:prstGeom>
              <a:solidFill>
                <a:srgbClr val="FF3300"/>
              </a:solidFill>
              <a:ln w="9525">
                <a:solidFill>
                  <a:srgbClr val="000000"/>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altLang="ar-SA" sz="2600" b="0" i="0" u="none" strike="noStrike" kern="0" cap="none" spc="0" normalizeH="0" baseline="0" noProof="0" smtClean="0">
                  <a:ln>
                    <a:noFill/>
                  </a:ln>
                  <a:solidFill>
                    <a:srgbClr val="000000"/>
                  </a:solidFill>
                  <a:effectLst/>
                  <a:uLnTx/>
                  <a:uFillTx/>
                  <a:latin typeface="Times New Roman" pitchFamily="18" charset="0"/>
                </a:endParaRPr>
              </a:p>
            </p:txBody>
          </p:sp>
          <p:grpSp>
            <p:nvGrpSpPr>
              <p:cNvPr id="52" name="Group 50"/>
              <p:cNvGrpSpPr>
                <a:grpSpLocks/>
              </p:cNvGrpSpPr>
              <p:nvPr/>
            </p:nvGrpSpPr>
            <p:grpSpPr bwMode="auto">
              <a:xfrm>
                <a:off x="2352" y="1728"/>
                <a:ext cx="3024" cy="2073"/>
                <a:chOff x="2448" y="1728"/>
                <a:chExt cx="2928" cy="2073"/>
              </a:xfrm>
            </p:grpSpPr>
            <p:sp>
              <p:nvSpPr>
                <p:cNvPr id="53" name="Freeform 46"/>
                <p:cNvSpPr>
                  <a:spLocks/>
                </p:cNvSpPr>
                <p:nvPr/>
              </p:nvSpPr>
              <p:spPr bwMode="auto">
                <a:xfrm>
                  <a:off x="2448" y="2103"/>
                  <a:ext cx="1248" cy="304"/>
                </a:xfrm>
                <a:custGeom>
                  <a:avLst/>
                  <a:gdLst>
                    <a:gd name="T0" fmla="*/ 0 w 1248"/>
                    <a:gd name="T1" fmla="*/ 304 h 304"/>
                    <a:gd name="T2" fmla="*/ 240 w 1248"/>
                    <a:gd name="T3" fmla="*/ 16 h 304"/>
                    <a:gd name="T4" fmla="*/ 1248 w 1248"/>
                    <a:gd name="T5" fmla="*/ 208 h 304"/>
                    <a:gd name="T6" fmla="*/ 0 60000 65536"/>
                    <a:gd name="T7" fmla="*/ 0 60000 65536"/>
                    <a:gd name="T8" fmla="*/ 0 60000 65536"/>
                  </a:gdLst>
                  <a:ahLst/>
                  <a:cxnLst>
                    <a:cxn ang="T6">
                      <a:pos x="T0" y="T1"/>
                    </a:cxn>
                    <a:cxn ang="T7">
                      <a:pos x="T2" y="T3"/>
                    </a:cxn>
                    <a:cxn ang="T8">
                      <a:pos x="T4" y="T5"/>
                    </a:cxn>
                  </a:cxnLst>
                  <a:rect l="0" t="0" r="r" b="b"/>
                  <a:pathLst>
                    <a:path w="1248" h="304">
                      <a:moveTo>
                        <a:pt x="0" y="304"/>
                      </a:moveTo>
                      <a:cubicBezTo>
                        <a:pt x="16" y="168"/>
                        <a:pt x="32" y="32"/>
                        <a:pt x="240" y="16"/>
                      </a:cubicBezTo>
                      <a:cubicBezTo>
                        <a:pt x="448" y="0"/>
                        <a:pt x="848" y="104"/>
                        <a:pt x="1248" y="208"/>
                      </a:cubicBezTo>
                    </a:path>
                  </a:pathLst>
                </a:custGeom>
                <a:noFill/>
                <a:ln w="28575" cap="flat">
                  <a:solidFill>
                    <a:srgbClr val="000000"/>
                  </a:solidFill>
                  <a:prstDash val="dash"/>
                  <a:round/>
                  <a:headEnd type="stealth"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ar-SA" sz="2600" b="0" i="0" u="none" strike="noStrike" kern="0" cap="none" spc="0" normalizeH="0" baseline="0" noProof="0" smtClean="0">
                    <a:ln>
                      <a:noFill/>
                    </a:ln>
                    <a:solidFill>
                      <a:srgbClr val="000000"/>
                    </a:solidFill>
                    <a:effectLst/>
                    <a:uLnTx/>
                    <a:uFillTx/>
                    <a:latin typeface="Times New Roman" pitchFamily="18" charset="0"/>
                  </a:endParaRPr>
                </a:p>
              </p:txBody>
            </p:sp>
            <p:sp>
              <p:nvSpPr>
                <p:cNvPr id="54" name="AutoShape 47"/>
                <p:cNvSpPr>
                  <a:spLocks noChangeArrowheads="1"/>
                </p:cNvSpPr>
                <p:nvPr/>
              </p:nvSpPr>
              <p:spPr bwMode="auto">
                <a:xfrm>
                  <a:off x="3264" y="1728"/>
                  <a:ext cx="2112" cy="2073"/>
                </a:xfrm>
                <a:prstGeom prst="irregularSeal2">
                  <a:avLst/>
                </a:prstGeom>
                <a:solidFill>
                  <a:srgbClr val="FF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600">
                      <a:solidFill>
                        <a:schemeClr val="tx1"/>
                      </a:solidFill>
                      <a:latin typeface="Times New Roman" pitchFamily="18" charset="0"/>
                    </a:defRPr>
                  </a:lvl1pPr>
                  <a:lvl2pPr marL="742950" indent="-285750" eaLnBrk="0" hangingPunct="0">
                    <a:defRPr sz="2600">
                      <a:solidFill>
                        <a:schemeClr val="tx1"/>
                      </a:solidFill>
                      <a:latin typeface="Times New Roman" pitchFamily="18" charset="0"/>
                    </a:defRPr>
                  </a:lvl2pPr>
                  <a:lvl3pPr marL="1143000" indent="-228600" eaLnBrk="0" hangingPunct="0">
                    <a:defRPr sz="2600">
                      <a:solidFill>
                        <a:schemeClr val="tx1"/>
                      </a:solidFill>
                      <a:latin typeface="Times New Roman" pitchFamily="18" charset="0"/>
                    </a:defRPr>
                  </a:lvl3pPr>
                  <a:lvl4pPr marL="1600200" indent="-228600" eaLnBrk="0" hangingPunct="0">
                    <a:defRPr sz="2600">
                      <a:solidFill>
                        <a:schemeClr val="tx1"/>
                      </a:solidFill>
                      <a:latin typeface="Times New Roman" pitchFamily="18" charset="0"/>
                    </a:defRPr>
                  </a:lvl4pPr>
                  <a:lvl5pPr marL="2057400" indent="-228600" eaLnBrk="0" hangingPunct="0">
                    <a:defRPr sz="2600">
                      <a:solidFill>
                        <a:schemeClr val="tx1"/>
                      </a:solidFill>
                      <a:latin typeface="Times New Roman" pitchFamily="18" charset="0"/>
                    </a:defRPr>
                  </a:lvl5pPr>
                  <a:lvl6pPr marL="2514600" indent="-228600" algn="l" rtl="0" eaLnBrk="0" fontAlgn="base" hangingPunct="0">
                    <a:spcBef>
                      <a:spcPct val="0"/>
                    </a:spcBef>
                    <a:spcAft>
                      <a:spcPct val="0"/>
                    </a:spcAft>
                    <a:defRPr sz="2600">
                      <a:solidFill>
                        <a:schemeClr val="tx1"/>
                      </a:solidFill>
                      <a:latin typeface="Times New Roman" pitchFamily="18" charset="0"/>
                    </a:defRPr>
                  </a:lvl6pPr>
                  <a:lvl7pPr marL="2971800" indent="-228600" algn="l" rtl="0" eaLnBrk="0" fontAlgn="base" hangingPunct="0">
                    <a:spcBef>
                      <a:spcPct val="0"/>
                    </a:spcBef>
                    <a:spcAft>
                      <a:spcPct val="0"/>
                    </a:spcAft>
                    <a:defRPr sz="2600">
                      <a:solidFill>
                        <a:schemeClr val="tx1"/>
                      </a:solidFill>
                      <a:latin typeface="Times New Roman" pitchFamily="18" charset="0"/>
                    </a:defRPr>
                  </a:lvl7pPr>
                  <a:lvl8pPr marL="3429000" indent="-228600" algn="l" rtl="0" eaLnBrk="0" fontAlgn="base" hangingPunct="0">
                    <a:spcBef>
                      <a:spcPct val="0"/>
                    </a:spcBef>
                    <a:spcAft>
                      <a:spcPct val="0"/>
                    </a:spcAft>
                    <a:defRPr sz="2600">
                      <a:solidFill>
                        <a:schemeClr val="tx1"/>
                      </a:solidFill>
                      <a:latin typeface="Times New Roman" pitchFamily="18" charset="0"/>
                    </a:defRPr>
                  </a:lvl8pPr>
                  <a:lvl9pPr marL="3886200" indent="-228600" algn="l" rtl="0" eaLnBrk="0" fontAlgn="base" hangingPunct="0">
                    <a:spcBef>
                      <a:spcPct val="0"/>
                    </a:spcBef>
                    <a:spcAft>
                      <a:spcPct val="0"/>
                    </a:spcAft>
                    <a:defRPr sz="2600">
                      <a:solidFill>
                        <a:schemeClr val="tx1"/>
                      </a:solidFill>
                      <a:latin typeface="Times New Roman" pitchFamily="18"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ar-SA" sz="2000" b="1" i="0" u="none" strike="noStrike" kern="0" cap="none" spc="0" normalizeH="0" baseline="0" noProof="0" dirty="0" smtClean="0">
                      <a:ln>
                        <a:noFill/>
                      </a:ln>
                      <a:solidFill>
                        <a:srgbClr val="FFFFFF"/>
                      </a:solidFill>
                      <a:effectLst/>
                      <a:uLnTx/>
                      <a:uFillTx/>
                      <a:latin typeface="Times New Roman" pitchFamily="18" charset="0"/>
                    </a:rPr>
                    <a:t>Predicted demand looking back six months</a:t>
                  </a:r>
                </a:p>
              </p:txBody>
            </p:sp>
          </p:grpSp>
        </p:grpSp>
      </p:grpSp>
      <p:sp>
        <p:nvSpPr>
          <p:cNvPr id="2" name="Slide Number Placeholder 1"/>
          <p:cNvSpPr>
            <a:spLocks noGrp="1"/>
          </p:cNvSpPr>
          <p:nvPr>
            <p:ph type="sldNum" sz="quarter" idx="12"/>
          </p:nvPr>
        </p:nvSpPr>
        <p:spPr/>
        <p:txBody>
          <a:bodyPr/>
          <a:lstStyle/>
          <a:p>
            <a:fld id="{5FFABC66-93DD-4102-8D44-9BC863724973}" type="slidenum">
              <a:rPr lang="en-US" smtClean="0"/>
              <a:t>5</a:t>
            </a:fld>
            <a:endParaRPr lang="en-US"/>
          </a:p>
        </p:txBody>
      </p:sp>
      <p:sp>
        <p:nvSpPr>
          <p:cNvPr id="3" name="Footer Placeholder 2"/>
          <p:cNvSpPr>
            <a:spLocks noGrp="1"/>
          </p:cNvSpPr>
          <p:nvPr>
            <p:ph type="ftr" sz="quarter" idx="11"/>
          </p:nvPr>
        </p:nvSpPr>
        <p:spPr/>
        <p:txBody>
          <a:bodyPr/>
          <a:lstStyle/>
          <a:p>
            <a:r>
              <a:rPr lang="en-US" smtClean="0"/>
              <a:t>Dr. Mohammed Alahmed</a:t>
            </a:r>
            <a:endParaRPr lang="en-US"/>
          </a:p>
        </p:txBody>
      </p:sp>
    </p:spTree>
    <p:extLst>
      <p:ext uri="{BB962C8B-B14F-4D97-AF65-F5344CB8AC3E}">
        <p14:creationId xmlns:p14="http://schemas.microsoft.com/office/powerpoint/2010/main" val="1807791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882301589"/>
              </p:ext>
            </p:extLst>
          </p:nvPr>
        </p:nvGraphicFramePr>
        <p:xfrm>
          <a:off x="1143000" y="1295400"/>
          <a:ext cx="6858000"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p:txBody>
          <a:bodyPr/>
          <a:lstStyle/>
          <a:p>
            <a:fld id="{5FFABC66-93DD-4102-8D44-9BC863724973}" type="slidenum">
              <a:rPr lang="en-US" smtClean="0"/>
              <a:t>6</a:t>
            </a:fld>
            <a:endParaRPr lang="en-US"/>
          </a:p>
        </p:txBody>
      </p:sp>
      <p:sp>
        <p:nvSpPr>
          <p:cNvPr id="3" name="Footer Placeholder 2"/>
          <p:cNvSpPr>
            <a:spLocks noGrp="1"/>
          </p:cNvSpPr>
          <p:nvPr>
            <p:ph type="ftr" sz="quarter" idx="11"/>
          </p:nvPr>
        </p:nvSpPr>
        <p:spPr/>
        <p:txBody>
          <a:bodyPr/>
          <a:lstStyle/>
          <a:p>
            <a:r>
              <a:rPr lang="en-US" smtClean="0"/>
              <a:t>Dr. Mohammed Alahmed</a:t>
            </a:r>
            <a:endParaRPr lang="en-US"/>
          </a:p>
        </p:txBody>
      </p:sp>
    </p:spTree>
    <p:extLst>
      <p:ext uri="{BB962C8B-B14F-4D97-AF65-F5344CB8AC3E}">
        <p14:creationId xmlns:p14="http://schemas.microsoft.com/office/powerpoint/2010/main" val="1913724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847816126"/>
              </p:ext>
            </p:extLst>
          </p:nvPr>
        </p:nvGraphicFramePr>
        <p:xfrm>
          <a:off x="1371600" y="1371600"/>
          <a:ext cx="6858000"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p:cNvSpPr>
            <a:spLocks noGrp="1"/>
          </p:cNvSpPr>
          <p:nvPr>
            <p:ph type="sldNum" sz="quarter" idx="12"/>
          </p:nvPr>
        </p:nvSpPr>
        <p:spPr/>
        <p:txBody>
          <a:bodyPr/>
          <a:lstStyle/>
          <a:p>
            <a:fld id="{5FFABC66-93DD-4102-8D44-9BC863724973}" type="slidenum">
              <a:rPr lang="en-US" smtClean="0"/>
              <a:t>7</a:t>
            </a:fld>
            <a:endParaRPr lang="en-US"/>
          </a:p>
        </p:txBody>
      </p:sp>
      <p:sp>
        <p:nvSpPr>
          <p:cNvPr id="3" name="Footer Placeholder 2"/>
          <p:cNvSpPr>
            <a:spLocks noGrp="1"/>
          </p:cNvSpPr>
          <p:nvPr>
            <p:ph type="ftr" sz="quarter" idx="11"/>
          </p:nvPr>
        </p:nvSpPr>
        <p:spPr/>
        <p:txBody>
          <a:bodyPr/>
          <a:lstStyle/>
          <a:p>
            <a:r>
              <a:rPr lang="en-US" smtClean="0"/>
              <a:t>Dr. Mohammed Alahmed</a:t>
            </a:r>
            <a:endParaRPr lang="en-US"/>
          </a:p>
        </p:txBody>
      </p:sp>
    </p:spTree>
    <p:extLst>
      <p:ext uri="{BB962C8B-B14F-4D97-AF65-F5344CB8AC3E}">
        <p14:creationId xmlns:p14="http://schemas.microsoft.com/office/powerpoint/2010/main" val="1172935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365146771"/>
              </p:ext>
            </p:extLst>
          </p:nvPr>
        </p:nvGraphicFramePr>
        <p:xfrm>
          <a:off x="990600" y="1371600"/>
          <a:ext cx="6781800" cy="388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5FFABC66-93DD-4102-8D44-9BC863724973}" type="slidenum">
              <a:rPr lang="en-US" smtClean="0"/>
              <a:t>8</a:t>
            </a:fld>
            <a:endParaRPr lang="en-US"/>
          </a:p>
        </p:txBody>
      </p:sp>
      <p:sp>
        <p:nvSpPr>
          <p:cNvPr id="4" name="Footer Placeholder 3"/>
          <p:cNvSpPr>
            <a:spLocks noGrp="1"/>
          </p:cNvSpPr>
          <p:nvPr>
            <p:ph type="ftr" sz="quarter" idx="11"/>
          </p:nvPr>
        </p:nvSpPr>
        <p:spPr/>
        <p:txBody>
          <a:bodyPr/>
          <a:lstStyle/>
          <a:p>
            <a:r>
              <a:rPr lang="en-US" smtClean="0"/>
              <a:t>Dr. Mohammed Alahmed</a:t>
            </a:r>
            <a:endParaRPr lang="en-US"/>
          </a:p>
        </p:txBody>
      </p:sp>
    </p:spTree>
    <p:extLst>
      <p:ext uri="{BB962C8B-B14F-4D97-AF65-F5344CB8AC3E}">
        <p14:creationId xmlns:p14="http://schemas.microsoft.com/office/powerpoint/2010/main" val="2240177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04198427"/>
              </p:ext>
            </p:extLst>
          </p:nvPr>
        </p:nvGraphicFramePr>
        <p:xfrm>
          <a:off x="1295400" y="1219200"/>
          <a:ext cx="6858000"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p:txBody>
          <a:bodyPr/>
          <a:lstStyle/>
          <a:p>
            <a:fld id="{5FFABC66-93DD-4102-8D44-9BC863724973}" type="slidenum">
              <a:rPr lang="en-US" smtClean="0"/>
              <a:t>9</a:t>
            </a:fld>
            <a:endParaRPr lang="en-US"/>
          </a:p>
        </p:txBody>
      </p:sp>
      <p:sp>
        <p:nvSpPr>
          <p:cNvPr id="3" name="Footer Placeholder 2"/>
          <p:cNvSpPr>
            <a:spLocks noGrp="1"/>
          </p:cNvSpPr>
          <p:nvPr>
            <p:ph type="ftr" sz="quarter" idx="11"/>
          </p:nvPr>
        </p:nvSpPr>
        <p:spPr/>
        <p:txBody>
          <a:bodyPr/>
          <a:lstStyle/>
          <a:p>
            <a:r>
              <a:rPr lang="en-US" smtClean="0"/>
              <a:t>Dr. Mohammed Alahmed</a:t>
            </a:r>
            <a:endParaRPr lang="en-US"/>
          </a:p>
        </p:txBody>
      </p:sp>
    </p:spTree>
    <p:extLst>
      <p:ext uri="{BB962C8B-B14F-4D97-AF65-F5344CB8AC3E}">
        <p14:creationId xmlns:p14="http://schemas.microsoft.com/office/powerpoint/2010/main" val="3492819319"/>
      </p:ext>
    </p:extLst>
  </p:cSld>
  <p:clrMapOvr>
    <a:masterClrMapping/>
  </p:clrMapOvr>
</p:sld>
</file>

<file path=ppt/theme/theme1.xml><?xml version="1.0" encoding="utf-8"?>
<a:theme xmlns:a="http://schemas.openxmlformats.org/drawingml/2006/main" name="Theme5">
  <a:themeElements>
    <a:clrScheme name="Default Design 1">
      <a:dk1>
        <a:srgbClr val="336699"/>
      </a:dk1>
      <a:lt1>
        <a:srgbClr val="FFFFFF"/>
      </a:lt1>
      <a:dk2>
        <a:srgbClr val="0066FF"/>
      </a:dk2>
      <a:lt2>
        <a:srgbClr val="AFB5D2"/>
      </a:lt2>
      <a:accent1>
        <a:srgbClr val="66CCFF"/>
      </a:accent1>
      <a:accent2>
        <a:srgbClr val="99FFCC"/>
      </a:accent2>
      <a:accent3>
        <a:srgbClr val="FFFFFF"/>
      </a:accent3>
      <a:accent4>
        <a:srgbClr val="2A5682"/>
      </a:accent4>
      <a:accent5>
        <a:srgbClr val="B8E2FF"/>
      </a:accent5>
      <a:accent6>
        <a:srgbClr val="8AE7B9"/>
      </a:accent6>
      <a:hlink>
        <a:srgbClr val="FF99FF"/>
      </a:hlink>
      <a:folHlink>
        <a:srgbClr val="CCCCFF"/>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Default Design 1">
        <a:dk1>
          <a:srgbClr val="336699"/>
        </a:dk1>
        <a:lt1>
          <a:srgbClr val="FFFFFF"/>
        </a:lt1>
        <a:dk2>
          <a:srgbClr val="0066FF"/>
        </a:dk2>
        <a:lt2>
          <a:srgbClr val="AFB5D2"/>
        </a:lt2>
        <a:accent1>
          <a:srgbClr val="66CCFF"/>
        </a:accent1>
        <a:accent2>
          <a:srgbClr val="99FFCC"/>
        </a:accent2>
        <a:accent3>
          <a:srgbClr val="FFFFFF"/>
        </a:accent3>
        <a:accent4>
          <a:srgbClr val="2A5682"/>
        </a:accent4>
        <a:accent5>
          <a:srgbClr val="B8E2FF"/>
        </a:accent5>
        <a:accent6>
          <a:srgbClr val="8AE7B9"/>
        </a:accent6>
        <a:hlink>
          <a:srgbClr val="FF99FF"/>
        </a:hlink>
        <a:folHlink>
          <a:srgbClr val="CCCCFF"/>
        </a:folHlink>
      </a:clrScheme>
      <a:clrMap bg1="lt1" tx1="dk1" bg2="lt2" tx2="dk2" accent1="accent1" accent2="accent2" accent3="accent3" accent4="accent4" accent5="accent5" accent6="accent6" hlink="hlink" folHlink="folHlink"/>
    </a:extraClrScheme>
    <a:extraClrScheme>
      <a:clrScheme name="Default Design 2">
        <a:dk1>
          <a:srgbClr val="003366"/>
        </a:dk1>
        <a:lt1>
          <a:srgbClr val="CCECFF"/>
        </a:lt1>
        <a:dk2>
          <a:srgbClr val="4B3384"/>
        </a:dk2>
        <a:lt2>
          <a:srgbClr val="849CBB"/>
        </a:lt2>
        <a:accent1>
          <a:srgbClr val="90DBFF"/>
        </a:accent1>
        <a:accent2>
          <a:srgbClr val="99FFCC"/>
        </a:accent2>
        <a:accent3>
          <a:srgbClr val="E2F4FF"/>
        </a:accent3>
        <a:accent4>
          <a:srgbClr val="002A56"/>
        </a:accent4>
        <a:accent5>
          <a:srgbClr val="C6EAFF"/>
        </a:accent5>
        <a:accent6>
          <a:srgbClr val="8AE7B9"/>
        </a:accent6>
        <a:hlink>
          <a:srgbClr val="DFC0FF"/>
        </a:hlink>
        <a:folHlink>
          <a:srgbClr val="6DC5DE"/>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B2B2B2"/>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Theme5</Template>
  <TotalTime>526</TotalTime>
  <Words>1955</Words>
  <Application>Microsoft Office PowerPoint</Application>
  <PresentationFormat>On-screen Show (4:3)</PresentationFormat>
  <Paragraphs>312</Paragraphs>
  <Slides>43</Slides>
  <Notes>5</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43</vt:i4>
      </vt:variant>
    </vt:vector>
  </HeadingPairs>
  <TitlesOfParts>
    <vt:vector size="47" baseType="lpstr">
      <vt:lpstr>Theme5</vt:lpstr>
      <vt:lpstr>Microsoft Equation 3.0</vt:lpstr>
      <vt:lpstr>Microsoft Excel 97-2003 Worksheet</vt:lpstr>
      <vt:lpstr>Microsoft Excel Chart</vt:lpstr>
      <vt:lpstr>Business Forecasting</vt:lpstr>
      <vt:lpstr>Introduction</vt:lpstr>
      <vt:lpstr>Why is forecasting important ?</vt:lpstr>
      <vt:lpstr>PowerPoint Presentation</vt:lpstr>
      <vt:lpstr>PowerPoint Presentation</vt:lpstr>
      <vt:lpstr>PowerPoint Presentation</vt:lpstr>
      <vt:lpstr>PowerPoint Presentation</vt:lpstr>
      <vt:lpstr>PowerPoint Presentation</vt:lpstr>
      <vt:lpstr>PowerPoint Presentation</vt:lpstr>
      <vt:lpstr>Selecting a Forecasting Method</vt:lpstr>
      <vt:lpstr>Who needs forecasts?</vt:lpstr>
      <vt:lpstr>Naïve Method 1</vt:lpstr>
      <vt:lpstr>Naïve Method 1</vt:lpstr>
      <vt:lpstr>Example: Sales of saws for Acme Tool Company,1994-2000   </vt:lpstr>
      <vt:lpstr>PowerPoint Presentation</vt:lpstr>
      <vt:lpstr>Example: Sales of saws for Acme Tool    Company,1994-2000</vt:lpstr>
      <vt:lpstr>Example: Sales of saws for Acme Tool    Company,1994-2000 </vt:lpstr>
      <vt:lpstr>Example :Sales of saws for Acme Tool    Company,1994-2000</vt:lpstr>
      <vt:lpstr>Naïve Method 2</vt:lpstr>
      <vt:lpstr>Naïve Method 2</vt:lpstr>
      <vt:lpstr>Example: Sales of saws for Acme Tool    Company,1994-2000</vt:lpstr>
      <vt:lpstr>Example: Sales of saws for Acme Tool Company,1994-2000</vt:lpstr>
      <vt:lpstr>Example: Sales of saws for Acme Tool Company,1994-2000</vt:lpstr>
      <vt:lpstr>Evaluating Forecasts</vt:lpstr>
      <vt:lpstr>Evaluating Forecasts</vt:lpstr>
      <vt:lpstr>Evaluating Forecasts</vt:lpstr>
      <vt:lpstr>Mean Absolute Error</vt:lpstr>
      <vt:lpstr>Mean Percentage Error</vt:lpstr>
      <vt:lpstr>Mean absolute Percentage Error</vt:lpstr>
      <vt:lpstr>Mean Squared Error</vt:lpstr>
      <vt:lpstr>Root Mean Squared Error</vt:lpstr>
      <vt:lpstr>Theil’s U-statistic</vt:lpstr>
      <vt:lpstr>Theil’s U-statistic</vt:lpstr>
      <vt:lpstr>Example: VCR data</vt:lpstr>
      <vt:lpstr>Example: VCR data</vt:lpstr>
      <vt:lpstr>Example: VCR data</vt:lpstr>
      <vt:lpstr>Example: VCR data</vt:lpstr>
      <vt:lpstr>Example:VCR data</vt:lpstr>
      <vt:lpstr>Evaluating Forecasts</vt:lpstr>
      <vt:lpstr>Evaluating Forecasts</vt:lpstr>
      <vt:lpstr>Using Multiple Forecasts</vt:lpstr>
      <vt:lpstr>Sources of Data</vt:lpstr>
      <vt:lpstr>Sources of Data</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of  Variance</dc:title>
  <dc:creator>User</dc:creator>
  <cp:lastModifiedBy>User</cp:lastModifiedBy>
  <cp:revision>42</cp:revision>
  <dcterms:created xsi:type="dcterms:W3CDTF">2013-12-16T20:02:06Z</dcterms:created>
  <dcterms:modified xsi:type="dcterms:W3CDTF">2015-03-02T05:42:51Z</dcterms:modified>
</cp:coreProperties>
</file>