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256" r:id="rId2"/>
    <p:sldId id="257" r:id="rId3"/>
    <p:sldId id="268" r:id="rId4"/>
    <p:sldId id="270" r:id="rId5"/>
    <p:sldId id="258" r:id="rId6"/>
    <p:sldId id="260" r:id="rId7"/>
    <p:sldId id="280" r:id="rId8"/>
    <p:sldId id="261" r:id="rId9"/>
    <p:sldId id="281" r:id="rId10"/>
    <p:sldId id="274" r:id="rId11"/>
    <p:sldId id="262" r:id="rId12"/>
    <p:sldId id="282" r:id="rId13"/>
    <p:sldId id="264" r:id="rId14"/>
    <p:sldId id="271" r:id="rId15"/>
    <p:sldId id="278" r:id="rId16"/>
    <p:sldId id="273" r:id="rId17"/>
    <p:sldId id="276" r:id="rId18"/>
    <p:sldId id="277" r:id="rId19"/>
    <p:sldId id="272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1" autoAdjust="0"/>
    <p:restoredTop sz="88078" autoAdjust="0"/>
  </p:normalViewPr>
  <p:slideViewPr>
    <p:cSldViewPr>
      <p:cViewPr>
        <p:scale>
          <a:sx n="69" d="100"/>
          <a:sy n="69" d="100"/>
        </p:scale>
        <p:origin x="-15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2065E-5488-446E-A8D9-280F94ED761A}" type="doc">
      <dgm:prSet loTypeId="urn:microsoft.com/office/officeart/2005/8/layout/arrow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FBC9F3-CE23-4629-8414-4B19BE555813}">
      <dgm:prSet/>
      <dgm:spPr/>
      <dgm:t>
        <a:bodyPr/>
        <a:lstStyle/>
        <a:p>
          <a:pPr algn="just" rtl="0"/>
          <a:r>
            <a:rPr lang="en-US" b="1" dirty="0" smtClean="0">
              <a:solidFill>
                <a:srgbClr val="FF0000"/>
              </a:solidFill>
            </a:rPr>
            <a:t>Gerontology</a:t>
          </a:r>
          <a:r>
            <a:rPr lang="en-US" b="1" dirty="0" smtClean="0"/>
            <a:t>• This is the study of the aging process itself. The study of physical and psychological changes which are incident to the old age is call gerontology.</a:t>
          </a:r>
          <a:endParaRPr lang="en-US" dirty="0"/>
        </a:p>
      </dgm:t>
    </dgm:pt>
    <dgm:pt modelId="{4A572DDC-713E-4B14-829A-1837684AAFB7}" type="parTrans" cxnId="{9A003DD5-A6AD-456A-8BC3-4C4CC601E40F}">
      <dgm:prSet/>
      <dgm:spPr/>
      <dgm:t>
        <a:bodyPr/>
        <a:lstStyle/>
        <a:p>
          <a:endParaRPr lang="en-US"/>
        </a:p>
      </dgm:t>
    </dgm:pt>
    <dgm:pt modelId="{0E59DE41-ECE9-4F0C-AF3F-8A3315CDD047}" type="sibTrans" cxnId="{9A003DD5-A6AD-456A-8BC3-4C4CC601E40F}">
      <dgm:prSet/>
      <dgm:spPr/>
      <dgm:t>
        <a:bodyPr/>
        <a:lstStyle/>
        <a:p>
          <a:endParaRPr lang="en-US"/>
        </a:p>
      </dgm:t>
    </dgm:pt>
    <dgm:pt modelId="{137418CA-C881-4BF2-BB7C-F047B46BC7E2}">
      <dgm:prSet/>
      <dgm:spPr/>
      <dgm:t>
        <a:bodyPr/>
        <a:lstStyle/>
        <a:p>
          <a:pPr algn="just" rtl="0"/>
          <a:r>
            <a:rPr lang="en-US" b="1" dirty="0" smtClean="0">
              <a:solidFill>
                <a:srgbClr val="00B050"/>
              </a:solidFill>
            </a:rPr>
            <a:t>Geriatrics</a:t>
          </a:r>
          <a:r>
            <a:rPr lang="en-US" b="1" dirty="0" smtClean="0"/>
            <a:t> • Geriatrics is the branch of</a:t>
          </a:r>
          <a:r>
            <a:rPr lang="ar-SA" b="1" dirty="0" smtClean="0"/>
            <a:t> </a:t>
          </a:r>
          <a:r>
            <a:rPr lang="en-US" b="1" dirty="0" smtClean="0"/>
            <a:t>internal medicine that focuses on health care of the elderly. It aims</a:t>
          </a:r>
          <a:r>
            <a:rPr lang="ar-SA" b="1" dirty="0" smtClean="0"/>
            <a:t> </a:t>
          </a:r>
          <a:r>
            <a:rPr lang="en-US" b="1" dirty="0" smtClean="0"/>
            <a:t>mainly  to promote</a:t>
          </a:r>
          <a:r>
            <a:rPr lang="ar-SA" b="1" dirty="0" smtClean="0"/>
            <a:t> </a:t>
          </a:r>
          <a:r>
            <a:rPr lang="en-US" b="1" dirty="0" smtClean="0"/>
            <a:t>health and to diagnosis , prevent and treat diseases and disabilities in older adults.</a:t>
          </a:r>
          <a:endParaRPr lang="en-US" dirty="0"/>
        </a:p>
      </dgm:t>
    </dgm:pt>
    <dgm:pt modelId="{0E745E3E-F7BB-46A7-8BCF-6FC59FF5B349}" type="parTrans" cxnId="{3B552680-8C20-43F7-820F-605C75203366}">
      <dgm:prSet/>
      <dgm:spPr/>
      <dgm:t>
        <a:bodyPr/>
        <a:lstStyle/>
        <a:p>
          <a:endParaRPr lang="en-US"/>
        </a:p>
      </dgm:t>
    </dgm:pt>
    <dgm:pt modelId="{AF05CF52-D848-4D0B-8A06-AA4AFADF320D}" type="sibTrans" cxnId="{3B552680-8C20-43F7-820F-605C75203366}">
      <dgm:prSet/>
      <dgm:spPr/>
      <dgm:t>
        <a:bodyPr/>
        <a:lstStyle/>
        <a:p>
          <a:endParaRPr lang="en-US"/>
        </a:p>
      </dgm:t>
    </dgm:pt>
    <dgm:pt modelId="{E06894E9-EBAF-44D7-A147-216AA6BA06A0}" type="pres">
      <dgm:prSet presAssocID="{EFE2065E-5488-446E-A8D9-280F94ED761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3B6571-B2C1-4130-B751-2267C786EA3E}" type="pres">
      <dgm:prSet presAssocID="{01FBC9F3-CE23-4629-8414-4B19BE555813}" presName="upArrow" presStyleLbl="node1" presStyleIdx="0" presStyleCnt="2" custScaleX="41463"/>
      <dgm:spPr>
        <a:solidFill>
          <a:srgbClr val="FF0000"/>
        </a:solidFill>
      </dgm:spPr>
    </dgm:pt>
    <dgm:pt modelId="{4E0C5F7E-42B2-4F0A-8C86-AB543F949377}" type="pres">
      <dgm:prSet presAssocID="{01FBC9F3-CE23-4629-8414-4B19BE555813}" presName="upArrowText" presStyleLbl="revTx" presStyleIdx="0" presStyleCnt="2" custScaleX="148196" custLinFactNeighborX="91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D08FB-A2AD-4E14-A4AC-0E58FBB8A1E6}" type="pres">
      <dgm:prSet presAssocID="{137418CA-C881-4BF2-BB7C-F047B46BC7E2}" presName="downArrow" presStyleLbl="node1" presStyleIdx="1" presStyleCnt="2" custScaleX="51054" custLinFactNeighborX="-11344" custLinFactNeighborY="-806"/>
      <dgm:spPr/>
    </dgm:pt>
    <dgm:pt modelId="{C08BEE00-BF24-41C4-A03D-FCB74B0DD57F}" type="pres">
      <dgm:prSet presAssocID="{137418CA-C881-4BF2-BB7C-F047B46BC7E2}" presName="downArrowText" presStyleLbl="revTx" presStyleIdx="1" presStyleCnt="2" custScaleX="145974" custLinFactNeighborX="7875" custLinFactNeighborY="-8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55B94-E726-44D5-8842-51115C0AE02C}" type="presOf" srcId="{EFE2065E-5488-446E-A8D9-280F94ED761A}" destId="{E06894E9-EBAF-44D7-A147-216AA6BA06A0}" srcOrd="0" destOrd="0" presId="urn:microsoft.com/office/officeart/2005/8/layout/arrow4"/>
    <dgm:cxn modelId="{AD29407E-6B69-42FC-BB07-3C20B0CF55FB}" type="presOf" srcId="{01FBC9F3-CE23-4629-8414-4B19BE555813}" destId="{4E0C5F7E-42B2-4F0A-8C86-AB543F949377}" srcOrd="0" destOrd="0" presId="urn:microsoft.com/office/officeart/2005/8/layout/arrow4"/>
    <dgm:cxn modelId="{44F8F3E5-BA9A-44C9-8CD8-D1E0B3EBC88C}" type="presOf" srcId="{137418CA-C881-4BF2-BB7C-F047B46BC7E2}" destId="{C08BEE00-BF24-41C4-A03D-FCB74B0DD57F}" srcOrd="0" destOrd="0" presId="urn:microsoft.com/office/officeart/2005/8/layout/arrow4"/>
    <dgm:cxn modelId="{9A003DD5-A6AD-456A-8BC3-4C4CC601E40F}" srcId="{EFE2065E-5488-446E-A8D9-280F94ED761A}" destId="{01FBC9F3-CE23-4629-8414-4B19BE555813}" srcOrd="0" destOrd="0" parTransId="{4A572DDC-713E-4B14-829A-1837684AAFB7}" sibTransId="{0E59DE41-ECE9-4F0C-AF3F-8A3315CDD047}"/>
    <dgm:cxn modelId="{3B552680-8C20-43F7-820F-605C75203366}" srcId="{EFE2065E-5488-446E-A8D9-280F94ED761A}" destId="{137418CA-C881-4BF2-BB7C-F047B46BC7E2}" srcOrd="1" destOrd="0" parTransId="{0E745E3E-F7BB-46A7-8BCF-6FC59FF5B349}" sibTransId="{AF05CF52-D848-4D0B-8A06-AA4AFADF320D}"/>
    <dgm:cxn modelId="{6F6BBEF2-F85A-44E4-958E-65CD011E765E}" type="presParOf" srcId="{E06894E9-EBAF-44D7-A147-216AA6BA06A0}" destId="{EA3B6571-B2C1-4130-B751-2267C786EA3E}" srcOrd="0" destOrd="0" presId="urn:microsoft.com/office/officeart/2005/8/layout/arrow4"/>
    <dgm:cxn modelId="{2E881B7F-1760-43B9-8617-B618E246A382}" type="presParOf" srcId="{E06894E9-EBAF-44D7-A147-216AA6BA06A0}" destId="{4E0C5F7E-42B2-4F0A-8C86-AB543F949377}" srcOrd="1" destOrd="0" presId="urn:microsoft.com/office/officeart/2005/8/layout/arrow4"/>
    <dgm:cxn modelId="{5CC92AE8-0C53-4C36-AFF5-A7A184586DB7}" type="presParOf" srcId="{E06894E9-EBAF-44D7-A147-216AA6BA06A0}" destId="{E79D08FB-A2AD-4E14-A4AC-0E58FBB8A1E6}" srcOrd="2" destOrd="0" presId="urn:microsoft.com/office/officeart/2005/8/layout/arrow4"/>
    <dgm:cxn modelId="{17044508-C708-4E2B-B05C-BFAB75987925}" type="presParOf" srcId="{E06894E9-EBAF-44D7-A147-216AA6BA06A0}" destId="{C08BEE00-BF24-41C4-A03D-FCB74B0DD57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88997-7891-48F5-A3B0-C2C35EA934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F50ED77-3BB8-432F-B934-35444B17AA88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Chronology</a:t>
          </a:r>
          <a:endParaRPr lang="en-US" sz="2000" dirty="0"/>
        </a:p>
      </dgm:t>
    </dgm:pt>
    <dgm:pt modelId="{220D98AA-891F-42DF-8653-91609E163F27}" type="parTrans" cxnId="{CBA1B83B-35E7-4CD4-8F47-8798B0E77629}">
      <dgm:prSet/>
      <dgm:spPr/>
      <dgm:t>
        <a:bodyPr/>
        <a:lstStyle/>
        <a:p>
          <a:endParaRPr lang="en-US"/>
        </a:p>
      </dgm:t>
    </dgm:pt>
    <dgm:pt modelId="{9D54088E-0F2B-4C85-8540-44A12FC94BD9}" type="sibTrans" cxnId="{CBA1B83B-35E7-4CD4-8F47-8798B0E77629}">
      <dgm:prSet/>
      <dgm:spPr/>
      <dgm:t>
        <a:bodyPr/>
        <a:lstStyle/>
        <a:p>
          <a:endParaRPr lang="en-US"/>
        </a:p>
      </dgm:t>
    </dgm:pt>
    <dgm:pt modelId="{AA8C9FFC-E0E7-4E84-92D8-A0EDC6E22CED}">
      <dgm:prSet phldrT="[Text]" custT="1"/>
      <dgm:spPr/>
      <dgm:t>
        <a:bodyPr/>
        <a:lstStyle/>
        <a:p>
          <a:pPr algn="just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Change in social role </a:t>
          </a:r>
          <a:r>
            <a:rPr lang="en-US" sz="2000" dirty="0" smtClean="0"/>
            <a:t>how people should act as they grow    older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(i.e. change in work patterns, adult status of children and menopause).</a:t>
          </a:r>
          <a:endParaRPr lang="en-US" sz="2000" dirty="0"/>
        </a:p>
      </dgm:t>
    </dgm:pt>
    <dgm:pt modelId="{F3CFCDE2-095E-4427-B32B-4E926A9C5338}" type="parTrans" cxnId="{FA0E0D45-1F46-4F9F-8AF4-46F90E5129A6}">
      <dgm:prSet/>
      <dgm:spPr/>
      <dgm:t>
        <a:bodyPr/>
        <a:lstStyle/>
        <a:p>
          <a:endParaRPr lang="en-US"/>
        </a:p>
      </dgm:t>
    </dgm:pt>
    <dgm:pt modelId="{7CE21252-D4E4-4FFB-AB8B-0EFD7A6BD92E}" type="sibTrans" cxnId="{FA0E0D45-1F46-4F9F-8AF4-46F90E5129A6}">
      <dgm:prSet/>
      <dgm:spPr/>
      <dgm:t>
        <a:bodyPr/>
        <a:lstStyle/>
        <a:p>
          <a:endParaRPr lang="en-US"/>
        </a:p>
      </dgm:t>
    </dgm:pt>
    <dgm:pt modelId="{5FEAFBF5-700C-484D-AA03-FA48CC89A495}">
      <dgm:prSet phldrT="[Text]" custT="1"/>
      <dgm:spPr/>
      <dgm:t>
        <a:bodyPr/>
        <a:lstStyle/>
        <a:p>
          <a:pPr algn="just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Change in capabilities</a:t>
          </a:r>
        </a:p>
        <a:p>
          <a:pPr algn="just"/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(i.e.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senility 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and change in physical characteristics).</a:t>
          </a:r>
          <a:endParaRPr lang="en-US" sz="2000" dirty="0"/>
        </a:p>
      </dgm:t>
    </dgm:pt>
    <dgm:pt modelId="{322D880E-FE3E-4B8F-977B-7813996C95A0}" type="parTrans" cxnId="{5D72D5EB-FB34-462C-8D90-B8410D733044}">
      <dgm:prSet/>
      <dgm:spPr/>
      <dgm:t>
        <a:bodyPr/>
        <a:lstStyle/>
        <a:p>
          <a:endParaRPr lang="en-US"/>
        </a:p>
      </dgm:t>
    </dgm:pt>
    <dgm:pt modelId="{2CBD978E-3FA9-4F1A-BFBF-BCD8233678D3}" type="sibTrans" cxnId="{5D72D5EB-FB34-462C-8D90-B8410D733044}">
      <dgm:prSet/>
      <dgm:spPr/>
      <dgm:t>
        <a:bodyPr/>
        <a:lstStyle/>
        <a:p>
          <a:endParaRPr lang="en-US"/>
        </a:p>
      </dgm:t>
    </dgm:pt>
    <dgm:pt modelId="{40F20671-18CA-45DE-B1BC-A5B795556110}" type="pres">
      <dgm:prSet presAssocID="{D0A88997-7891-48F5-A3B0-C2C35EA934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FFC9526-9738-41DB-AEC2-43441A3E8E8D}" type="pres">
      <dgm:prSet presAssocID="{D0A88997-7891-48F5-A3B0-C2C35EA93459}" presName="Name1" presStyleCnt="0"/>
      <dgm:spPr/>
    </dgm:pt>
    <dgm:pt modelId="{521D4039-BAB6-44BF-B003-89450D2197CB}" type="pres">
      <dgm:prSet presAssocID="{D0A88997-7891-48F5-A3B0-C2C35EA93459}" presName="cycle" presStyleCnt="0"/>
      <dgm:spPr/>
    </dgm:pt>
    <dgm:pt modelId="{95B85896-4342-4E7B-B7ED-96EDC16AC259}" type="pres">
      <dgm:prSet presAssocID="{D0A88997-7891-48F5-A3B0-C2C35EA93459}" presName="srcNode" presStyleLbl="node1" presStyleIdx="0" presStyleCnt="3"/>
      <dgm:spPr/>
    </dgm:pt>
    <dgm:pt modelId="{DB966443-A6FC-4A77-9BB8-A58AE946CBD5}" type="pres">
      <dgm:prSet presAssocID="{D0A88997-7891-48F5-A3B0-C2C35EA93459}" presName="conn" presStyleLbl="parChTrans1D2" presStyleIdx="0" presStyleCnt="1"/>
      <dgm:spPr/>
      <dgm:t>
        <a:bodyPr/>
        <a:lstStyle/>
        <a:p>
          <a:endParaRPr lang="en-US"/>
        </a:p>
      </dgm:t>
    </dgm:pt>
    <dgm:pt modelId="{49F9BF32-EC05-4CF7-91E6-5E50FDE67D8C}" type="pres">
      <dgm:prSet presAssocID="{D0A88997-7891-48F5-A3B0-C2C35EA93459}" presName="extraNode" presStyleLbl="node1" presStyleIdx="0" presStyleCnt="3"/>
      <dgm:spPr/>
    </dgm:pt>
    <dgm:pt modelId="{B9630C26-DE2D-47DC-91B0-565FA7E07B7D}" type="pres">
      <dgm:prSet presAssocID="{D0A88997-7891-48F5-A3B0-C2C35EA93459}" presName="dstNode" presStyleLbl="node1" presStyleIdx="0" presStyleCnt="3"/>
      <dgm:spPr/>
    </dgm:pt>
    <dgm:pt modelId="{3CD0F0A3-4E51-4E59-9AB6-C49F73C684E5}" type="pres">
      <dgm:prSet presAssocID="{CF50ED77-3BB8-432F-B934-35444B17AA8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91395-90AE-41D0-9E9A-71AF90E171A5}" type="pres">
      <dgm:prSet presAssocID="{CF50ED77-3BB8-432F-B934-35444B17AA88}" presName="accent_1" presStyleCnt="0"/>
      <dgm:spPr/>
    </dgm:pt>
    <dgm:pt modelId="{E81AEF23-CE7D-4707-8A2A-03BB7862242C}" type="pres">
      <dgm:prSet presAssocID="{CF50ED77-3BB8-432F-B934-35444B17AA88}" presName="accentRepeatNode" presStyleLbl="solidFgAcc1" presStyleIdx="0" presStyleCnt="3"/>
      <dgm:spPr/>
    </dgm:pt>
    <dgm:pt modelId="{D7E2C0E9-E14A-497F-976F-866D114EF2A4}" type="pres">
      <dgm:prSet presAssocID="{AA8C9FFC-E0E7-4E84-92D8-A0EDC6E22CED}" presName="text_2" presStyleLbl="node1" presStyleIdx="1" presStyleCnt="3" custScaleY="159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38CD5-B767-4427-A861-CD7B35C1E16B}" type="pres">
      <dgm:prSet presAssocID="{AA8C9FFC-E0E7-4E84-92D8-A0EDC6E22CED}" presName="accent_2" presStyleCnt="0"/>
      <dgm:spPr/>
    </dgm:pt>
    <dgm:pt modelId="{EE714648-FAAD-4B21-90C1-240E86D1BF35}" type="pres">
      <dgm:prSet presAssocID="{AA8C9FFC-E0E7-4E84-92D8-A0EDC6E22CED}" presName="accentRepeatNode" presStyleLbl="solidFgAcc1" presStyleIdx="1" presStyleCnt="3"/>
      <dgm:spPr/>
    </dgm:pt>
    <dgm:pt modelId="{21AE7C71-961A-40DE-8CA5-3AB2422FEF93}" type="pres">
      <dgm:prSet presAssocID="{5FEAFBF5-700C-484D-AA03-FA48CC89A49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DEA96-162E-4795-8586-786C51594B53}" type="pres">
      <dgm:prSet presAssocID="{5FEAFBF5-700C-484D-AA03-FA48CC89A495}" presName="accent_3" presStyleCnt="0"/>
      <dgm:spPr/>
    </dgm:pt>
    <dgm:pt modelId="{93D1030B-33BB-4DCC-B13A-EB48483EC6C4}" type="pres">
      <dgm:prSet presAssocID="{5FEAFBF5-700C-484D-AA03-FA48CC89A495}" presName="accentRepeatNode" presStyleLbl="solidFgAcc1" presStyleIdx="2" presStyleCnt="3"/>
      <dgm:spPr/>
    </dgm:pt>
  </dgm:ptLst>
  <dgm:cxnLst>
    <dgm:cxn modelId="{CBA1B83B-35E7-4CD4-8F47-8798B0E77629}" srcId="{D0A88997-7891-48F5-A3B0-C2C35EA93459}" destId="{CF50ED77-3BB8-432F-B934-35444B17AA88}" srcOrd="0" destOrd="0" parTransId="{220D98AA-891F-42DF-8653-91609E163F27}" sibTransId="{9D54088E-0F2B-4C85-8540-44A12FC94BD9}"/>
    <dgm:cxn modelId="{45C2858C-977D-46C9-8B7B-5D8B96008FF8}" type="presOf" srcId="{5FEAFBF5-700C-484D-AA03-FA48CC89A495}" destId="{21AE7C71-961A-40DE-8CA5-3AB2422FEF93}" srcOrd="0" destOrd="0" presId="urn:microsoft.com/office/officeart/2008/layout/VerticalCurvedList"/>
    <dgm:cxn modelId="{87261CE0-BC9A-4984-9053-F7670FB772DE}" type="presOf" srcId="{CF50ED77-3BB8-432F-B934-35444B17AA88}" destId="{3CD0F0A3-4E51-4E59-9AB6-C49F73C684E5}" srcOrd="0" destOrd="0" presId="urn:microsoft.com/office/officeart/2008/layout/VerticalCurvedList"/>
    <dgm:cxn modelId="{98B03704-481C-457C-9CB3-1792EF491682}" type="presOf" srcId="{D0A88997-7891-48F5-A3B0-C2C35EA93459}" destId="{40F20671-18CA-45DE-B1BC-A5B795556110}" srcOrd="0" destOrd="0" presId="urn:microsoft.com/office/officeart/2008/layout/VerticalCurvedList"/>
    <dgm:cxn modelId="{0A848D25-7A7C-428F-B77D-8E854350558F}" type="presOf" srcId="{AA8C9FFC-E0E7-4E84-92D8-A0EDC6E22CED}" destId="{D7E2C0E9-E14A-497F-976F-866D114EF2A4}" srcOrd="0" destOrd="0" presId="urn:microsoft.com/office/officeart/2008/layout/VerticalCurvedList"/>
    <dgm:cxn modelId="{2E4554FA-1D9F-4D75-9B42-AB5C7CC1536B}" type="presOf" srcId="{9D54088E-0F2B-4C85-8540-44A12FC94BD9}" destId="{DB966443-A6FC-4A77-9BB8-A58AE946CBD5}" srcOrd="0" destOrd="0" presId="urn:microsoft.com/office/officeart/2008/layout/VerticalCurvedList"/>
    <dgm:cxn modelId="{FA0E0D45-1F46-4F9F-8AF4-46F90E5129A6}" srcId="{D0A88997-7891-48F5-A3B0-C2C35EA93459}" destId="{AA8C9FFC-E0E7-4E84-92D8-A0EDC6E22CED}" srcOrd="1" destOrd="0" parTransId="{F3CFCDE2-095E-4427-B32B-4E926A9C5338}" sibTransId="{7CE21252-D4E4-4FFB-AB8B-0EFD7A6BD92E}"/>
    <dgm:cxn modelId="{5D72D5EB-FB34-462C-8D90-B8410D733044}" srcId="{D0A88997-7891-48F5-A3B0-C2C35EA93459}" destId="{5FEAFBF5-700C-484D-AA03-FA48CC89A495}" srcOrd="2" destOrd="0" parTransId="{322D880E-FE3E-4B8F-977B-7813996C95A0}" sibTransId="{2CBD978E-3FA9-4F1A-BFBF-BCD8233678D3}"/>
    <dgm:cxn modelId="{C4301A6B-D7AF-46AD-B757-9B57B33638C9}" type="presParOf" srcId="{40F20671-18CA-45DE-B1BC-A5B795556110}" destId="{AFFC9526-9738-41DB-AEC2-43441A3E8E8D}" srcOrd="0" destOrd="0" presId="urn:microsoft.com/office/officeart/2008/layout/VerticalCurvedList"/>
    <dgm:cxn modelId="{DE8D395E-EA35-4EE4-BB39-3D5DDFD62164}" type="presParOf" srcId="{AFFC9526-9738-41DB-AEC2-43441A3E8E8D}" destId="{521D4039-BAB6-44BF-B003-89450D2197CB}" srcOrd="0" destOrd="0" presId="urn:microsoft.com/office/officeart/2008/layout/VerticalCurvedList"/>
    <dgm:cxn modelId="{C0D09663-3D17-42E4-A285-6791E3CF055A}" type="presParOf" srcId="{521D4039-BAB6-44BF-B003-89450D2197CB}" destId="{95B85896-4342-4E7B-B7ED-96EDC16AC259}" srcOrd="0" destOrd="0" presId="urn:microsoft.com/office/officeart/2008/layout/VerticalCurvedList"/>
    <dgm:cxn modelId="{916AF5B9-D42E-4DE4-8931-9E872EC22910}" type="presParOf" srcId="{521D4039-BAB6-44BF-B003-89450D2197CB}" destId="{DB966443-A6FC-4A77-9BB8-A58AE946CBD5}" srcOrd="1" destOrd="0" presId="urn:microsoft.com/office/officeart/2008/layout/VerticalCurvedList"/>
    <dgm:cxn modelId="{B40EF25F-ADB0-4B59-8626-2859933901BD}" type="presParOf" srcId="{521D4039-BAB6-44BF-B003-89450D2197CB}" destId="{49F9BF32-EC05-4CF7-91E6-5E50FDE67D8C}" srcOrd="2" destOrd="0" presId="urn:microsoft.com/office/officeart/2008/layout/VerticalCurvedList"/>
    <dgm:cxn modelId="{82BEA5AD-C4BE-4BE4-B01D-AB78B86E7AEE}" type="presParOf" srcId="{521D4039-BAB6-44BF-B003-89450D2197CB}" destId="{B9630C26-DE2D-47DC-91B0-565FA7E07B7D}" srcOrd="3" destOrd="0" presId="urn:microsoft.com/office/officeart/2008/layout/VerticalCurvedList"/>
    <dgm:cxn modelId="{00627C43-E4C8-4E10-9962-3FA1C0B3EA48}" type="presParOf" srcId="{AFFC9526-9738-41DB-AEC2-43441A3E8E8D}" destId="{3CD0F0A3-4E51-4E59-9AB6-C49F73C684E5}" srcOrd="1" destOrd="0" presId="urn:microsoft.com/office/officeart/2008/layout/VerticalCurvedList"/>
    <dgm:cxn modelId="{2E264C28-6DE9-425B-A26E-9B83D7C34B97}" type="presParOf" srcId="{AFFC9526-9738-41DB-AEC2-43441A3E8E8D}" destId="{D2791395-90AE-41D0-9E9A-71AF90E171A5}" srcOrd="2" destOrd="0" presId="urn:microsoft.com/office/officeart/2008/layout/VerticalCurvedList"/>
    <dgm:cxn modelId="{9E5A584A-6C38-4FED-A97E-F3CED917FE53}" type="presParOf" srcId="{D2791395-90AE-41D0-9E9A-71AF90E171A5}" destId="{E81AEF23-CE7D-4707-8A2A-03BB7862242C}" srcOrd="0" destOrd="0" presId="urn:microsoft.com/office/officeart/2008/layout/VerticalCurvedList"/>
    <dgm:cxn modelId="{B8212101-BEC3-4D8C-9982-C91288787776}" type="presParOf" srcId="{AFFC9526-9738-41DB-AEC2-43441A3E8E8D}" destId="{D7E2C0E9-E14A-497F-976F-866D114EF2A4}" srcOrd="3" destOrd="0" presId="urn:microsoft.com/office/officeart/2008/layout/VerticalCurvedList"/>
    <dgm:cxn modelId="{76B4BA4F-2653-49E1-9E7B-037A6D73EE57}" type="presParOf" srcId="{AFFC9526-9738-41DB-AEC2-43441A3E8E8D}" destId="{4B938CD5-B767-4427-A861-CD7B35C1E16B}" srcOrd="4" destOrd="0" presId="urn:microsoft.com/office/officeart/2008/layout/VerticalCurvedList"/>
    <dgm:cxn modelId="{951A003F-20F7-4CAC-AB1D-3211564813E6}" type="presParOf" srcId="{4B938CD5-B767-4427-A861-CD7B35C1E16B}" destId="{EE714648-FAAD-4B21-90C1-240E86D1BF35}" srcOrd="0" destOrd="0" presId="urn:microsoft.com/office/officeart/2008/layout/VerticalCurvedList"/>
    <dgm:cxn modelId="{73D106BD-8A8E-48C3-8001-E7E26E089604}" type="presParOf" srcId="{AFFC9526-9738-41DB-AEC2-43441A3E8E8D}" destId="{21AE7C71-961A-40DE-8CA5-3AB2422FEF93}" srcOrd="5" destOrd="0" presId="urn:microsoft.com/office/officeart/2008/layout/VerticalCurvedList"/>
    <dgm:cxn modelId="{6AABC134-3452-4FF3-9CEA-F86AD4E347F3}" type="presParOf" srcId="{AFFC9526-9738-41DB-AEC2-43441A3E8E8D}" destId="{27DDEA96-162E-4795-8586-786C51594B53}" srcOrd="6" destOrd="0" presId="urn:microsoft.com/office/officeart/2008/layout/VerticalCurvedList"/>
    <dgm:cxn modelId="{9FCE4EE1-55B4-430A-8C03-B08462BFE0EA}" type="presParOf" srcId="{27DDEA96-162E-4795-8586-786C51594B53}" destId="{93D1030B-33BB-4DCC-B13A-EB48483EC6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805D65-F0ED-4322-A8AB-FB4B0491850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48D10A-1B15-4257-AFD6-E36517F7C465}">
      <dgm:prSet/>
      <dgm:spPr/>
      <dgm:t>
        <a:bodyPr/>
        <a:lstStyle/>
        <a:p>
          <a:pPr rtl="0"/>
          <a:r>
            <a:rPr lang="en-US" smtClean="0"/>
            <a:t>Young old (60,65–75). </a:t>
          </a:r>
          <a:endParaRPr lang="en-US"/>
        </a:p>
      </dgm:t>
    </dgm:pt>
    <dgm:pt modelId="{EF2102B3-2832-491B-A1C2-DC372DEF48B6}" type="parTrans" cxnId="{75CB1A5D-3B09-4D5C-9892-F0AAB590343B}">
      <dgm:prSet/>
      <dgm:spPr/>
      <dgm:t>
        <a:bodyPr/>
        <a:lstStyle/>
        <a:p>
          <a:endParaRPr lang="en-US"/>
        </a:p>
      </dgm:t>
    </dgm:pt>
    <dgm:pt modelId="{2668CFDA-835E-4E49-8193-71BAD09C54FE}" type="sibTrans" cxnId="{75CB1A5D-3B09-4D5C-9892-F0AAB590343B}">
      <dgm:prSet/>
      <dgm:spPr/>
      <dgm:t>
        <a:bodyPr/>
        <a:lstStyle/>
        <a:p>
          <a:endParaRPr lang="en-US"/>
        </a:p>
      </dgm:t>
    </dgm:pt>
    <dgm:pt modelId="{BBC07CC5-CA01-46D8-98A4-B75D78C528CC}">
      <dgm:prSet/>
      <dgm:spPr/>
      <dgm:t>
        <a:bodyPr/>
        <a:lstStyle/>
        <a:p>
          <a:pPr rtl="0"/>
          <a:r>
            <a:rPr lang="en-US" smtClean="0"/>
            <a:t>Old (75–85)</a:t>
          </a:r>
          <a:endParaRPr lang="en-US"/>
        </a:p>
      </dgm:t>
    </dgm:pt>
    <dgm:pt modelId="{AEE7A094-1706-4A54-A43A-ADEE778F6CFA}" type="parTrans" cxnId="{F5944EDE-805B-4D1E-8C97-1735981DA1F9}">
      <dgm:prSet/>
      <dgm:spPr/>
      <dgm:t>
        <a:bodyPr/>
        <a:lstStyle/>
        <a:p>
          <a:endParaRPr lang="en-US"/>
        </a:p>
      </dgm:t>
    </dgm:pt>
    <dgm:pt modelId="{50C09CA5-AEA3-42DC-B6BE-ED302E7275D1}" type="sibTrans" cxnId="{F5944EDE-805B-4D1E-8C97-1735981DA1F9}">
      <dgm:prSet/>
      <dgm:spPr/>
      <dgm:t>
        <a:bodyPr/>
        <a:lstStyle/>
        <a:p>
          <a:endParaRPr lang="en-US"/>
        </a:p>
      </dgm:t>
    </dgm:pt>
    <dgm:pt modelId="{059ABCD0-445B-455A-AE7A-6FBF62914413}">
      <dgm:prSet/>
      <dgm:spPr/>
      <dgm:t>
        <a:bodyPr/>
        <a:lstStyle/>
        <a:p>
          <a:pPr rtl="0"/>
          <a:r>
            <a:rPr lang="en-US" smtClean="0"/>
            <a:t>Old- old (85+)</a:t>
          </a:r>
          <a:endParaRPr lang="en-US"/>
        </a:p>
      </dgm:t>
    </dgm:pt>
    <dgm:pt modelId="{CAE79F28-CB5B-433B-AEF5-7846C35EE874}" type="parTrans" cxnId="{025F9663-023D-4549-BAAA-E41233F28D11}">
      <dgm:prSet/>
      <dgm:spPr/>
      <dgm:t>
        <a:bodyPr/>
        <a:lstStyle/>
        <a:p>
          <a:endParaRPr lang="en-US"/>
        </a:p>
      </dgm:t>
    </dgm:pt>
    <dgm:pt modelId="{7369F0B7-EE8A-48A3-B7C3-A10D2ED4EEF8}" type="sibTrans" cxnId="{025F9663-023D-4549-BAAA-E41233F28D11}">
      <dgm:prSet/>
      <dgm:spPr/>
      <dgm:t>
        <a:bodyPr/>
        <a:lstStyle/>
        <a:p>
          <a:endParaRPr lang="en-US"/>
        </a:p>
      </dgm:t>
    </dgm:pt>
    <dgm:pt modelId="{FA50B8F2-BEF7-4CFE-8C53-E5960EE633AD}" type="pres">
      <dgm:prSet presAssocID="{B3805D65-F0ED-4322-A8AB-FB4B049185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7E1BB4-0E9E-4BE8-B968-CF38725C2D05}" type="pres">
      <dgm:prSet presAssocID="{B3805D65-F0ED-4322-A8AB-FB4B04918506}" presName="arrow" presStyleLbl="bgShp" presStyleIdx="0" presStyleCnt="1"/>
      <dgm:spPr/>
    </dgm:pt>
    <dgm:pt modelId="{494CA3FE-433E-4BBB-8268-9CAFA4809447}" type="pres">
      <dgm:prSet presAssocID="{B3805D65-F0ED-4322-A8AB-FB4B04918506}" presName="points" presStyleCnt="0"/>
      <dgm:spPr/>
    </dgm:pt>
    <dgm:pt modelId="{FF136FF2-DF59-4BAB-9325-DD193E430E11}" type="pres">
      <dgm:prSet presAssocID="{8548D10A-1B15-4257-AFD6-E36517F7C465}" presName="compositeA" presStyleCnt="0"/>
      <dgm:spPr/>
    </dgm:pt>
    <dgm:pt modelId="{7E250138-E19D-41FA-B39C-7FF16A394571}" type="pres">
      <dgm:prSet presAssocID="{8548D10A-1B15-4257-AFD6-E36517F7C465}" presName="textA" presStyleLbl="revTx" presStyleIdx="0" presStyleCnt="3" custScaleX="136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CFA67-B1F4-476B-9DF6-24AEC6BCB9A3}" type="pres">
      <dgm:prSet presAssocID="{8548D10A-1B15-4257-AFD6-E36517F7C465}" presName="circleA" presStyleLbl="node1" presStyleIdx="0" presStyleCnt="3"/>
      <dgm:spPr/>
    </dgm:pt>
    <dgm:pt modelId="{9E009A21-637F-4490-9B5F-84E585E2618F}" type="pres">
      <dgm:prSet presAssocID="{8548D10A-1B15-4257-AFD6-E36517F7C465}" presName="spaceA" presStyleCnt="0"/>
      <dgm:spPr/>
    </dgm:pt>
    <dgm:pt modelId="{28408C8E-0899-4604-89C8-F1A8D77F85C0}" type="pres">
      <dgm:prSet presAssocID="{2668CFDA-835E-4E49-8193-71BAD09C54FE}" presName="space" presStyleCnt="0"/>
      <dgm:spPr/>
    </dgm:pt>
    <dgm:pt modelId="{34CE6E5A-B485-47FF-B267-C509601BF588}" type="pres">
      <dgm:prSet presAssocID="{BBC07CC5-CA01-46D8-98A4-B75D78C528CC}" presName="compositeB" presStyleCnt="0"/>
      <dgm:spPr/>
    </dgm:pt>
    <dgm:pt modelId="{050F4A95-2A17-4525-A7A8-DC9EB841C438}" type="pres">
      <dgm:prSet presAssocID="{BBC07CC5-CA01-46D8-98A4-B75D78C528C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EDCE3-9E8C-46E0-9825-DDE1DB98A43B}" type="pres">
      <dgm:prSet presAssocID="{BBC07CC5-CA01-46D8-98A4-B75D78C528CC}" presName="circleB" presStyleLbl="node1" presStyleIdx="1" presStyleCnt="3"/>
      <dgm:spPr/>
    </dgm:pt>
    <dgm:pt modelId="{5BDB1E18-42FA-4FD0-897D-3D030A0325DB}" type="pres">
      <dgm:prSet presAssocID="{BBC07CC5-CA01-46D8-98A4-B75D78C528CC}" presName="spaceB" presStyleCnt="0"/>
      <dgm:spPr/>
    </dgm:pt>
    <dgm:pt modelId="{8CCDBF47-9930-4FC0-976B-C1B23E0B5451}" type="pres">
      <dgm:prSet presAssocID="{50C09CA5-AEA3-42DC-B6BE-ED302E7275D1}" presName="space" presStyleCnt="0"/>
      <dgm:spPr/>
    </dgm:pt>
    <dgm:pt modelId="{ACCDB6B0-DE22-4D07-82C3-FEC8A48ACD7F}" type="pres">
      <dgm:prSet presAssocID="{059ABCD0-445B-455A-AE7A-6FBF62914413}" presName="compositeA" presStyleCnt="0"/>
      <dgm:spPr/>
    </dgm:pt>
    <dgm:pt modelId="{ACC70A85-B8D1-4693-94B3-B32A4AE73F8C}" type="pres">
      <dgm:prSet presAssocID="{059ABCD0-445B-455A-AE7A-6FBF62914413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A58B0-936F-4ED2-B678-FEDAD917D0D5}" type="pres">
      <dgm:prSet presAssocID="{059ABCD0-445B-455A-AE7A-6FBF62914413}" presName="circleA" presStyleLbl="node1" presStyleIdx="2" presStyleCnt="3"/>
      <dgm:spPr/>
    </dgm:pt>
    <dgm:pt modelId="{49B42421-F85F-49A5-B259-B4DF956184D7}" type="pres">
      <dgm:prSet presAssocID="{059ABCD0-445B-455A-AE7A-6FBF62914413}" presName="spaceA" presStyleCnt="0"/>
      <dgm:spPr/>
    </dgm:pt>
  </dgm:ptLst>
  <dgm:cxnLst>
    <dgm:cxn modelId="{75CB1A5D-3B09-4D5C-9892-F0AAB590343B}" srcId="{B3805D65-F0ED-4322-A8AB-FB4B04918506}" destId="{8548D10A-1B15-4257-AFD6-E36517F7C465}" srcOrd="0" destOrd="0" parTransId="{EF2102B3-2832-491B-A1C2-DC372DEF48B6}" sibTransId="{2668CFDA-835E-4E49-8193-71BAD09C54FE}"/>
    <dgm:cxn modelId="{B24AFF8D-3F59-4294-9274-92CE03E54209}" type="presOf" srcId="{B3805D65-F0ED-4322-A8AB-FB4B04918506}" destId="{FA50B8F2-BEF7-4CFE-8C53-E5960EE633AD}" srcOrd="0" destOrd="0" presId="urn:microsoft.com/office/officeart/2005/8/layout/hProcess11"/>
    <dgm:cxn modelId="{0FA55AA5-74F9-4649-8F1B-52BBE6E8ABF5}" type="presOf" srcId="{BBC07CC5-CA01-46D8-98A4-B75D78C528CC}" destId="{050F4A95-2A17-4525-A7A8-DC9EB841C438}" srcOrd="0" destOrd="0" presId="urn:microsoft.com/office/officeart/2005/8/layout/hProcess11"/>
    <dgm:cxn modelId="{6F82DFBF-7AA4-4698-8EEA-ECBAB0D9CAC8}" type="presOf" srcId="{8548D10A-1B15-4257-AFD6-E36517F7C465}" destId="{7E250138-E19D-41FA-B39C-7FF16A394571}" srcOrd="0" destOrd="0" presId="urn:microsoft.com/office/officeart/2005/8/layout/hProcess11"/>
    <dgm:cxn modelId="{EBAACF33-EAA6-4EF9-A833-CEE7D3518E82}" type="presOf" srcId="{059ABCD0-445B-455A-AE7A-6FBF62914413}" destId="{ACC70A85-B8D1-4693-94B3-B32A4AE73F8C}" srcOrd="0" destOrd="0" presId="urn:microsoft.com/office/officeart/2005/8/layout/hProcess11"/>
    <dgm:cxn modelId="{F5944EDE-805B-4D1E-8C97-1735981DA1F9}" srcId="{B3805D65-F0ED-4322-A8AB-FB4B04918506}" destId="{BBC07CC5-CA01-46D8-98A4-B75D78C528CC}" srcOrd="1" destOrd="0" parTransId="{AEE7A094-1706-4A54-A43A-ADEE778F6CFA}" sibTransId="{50C09CA5-AEA3-42DC-B6BE-ED302E7275D1}"/>
    <dgm:cxn modelId="{025F9663-023D-4549-BAAA-E41233F28D11}" srcId="{B3805D65-F0ED-4322-A8AB-FB4B04918506}" destId="{059ABCD0-445B-455A-AE7A-6FBF62914413}" srcOrd="2" destOrd="0" parTransId="{CAE79F28-CB5B-433B-AEF5-7846C35EE874}" sibTransId="{7369F0B7-EE8A-48A3-B7C3-A10D2ED4EEF8}"/>
    <dgm:cxn modelId="{5836D5CF-D859-4E53-BD99-D04F72BFF85A}" type="presParOf" srcId="{FA50B8F2-BEF7-4CFE-8C53-E5960EE633AD}" destId="{8F7E1BB4-0E9E-4BE8-B968-CF38725C2D05}" srcOrd="0" destOrd="0" presId="urn:microsoft.com/office/officeart/2005/8/layout/hProcess11"/>
    <dgm:cxn modelId="{B8DC38AE-926D-4D12-BDE6-4B53204F41F3}" type="presParOf" srcId="{FA50B8F2-BEF7-4CFE-8C53-E5960EE633AD}" destId="{494CA3FE-433E-4BBB-8268-9CAFA4809447}" srcOrd="1" destOrd="0" presId="urn:microsoft.com/office/officeart/2005/8/layout/hProcess11"/>
    <dgm:cxn modelId="{7729FC1C-01F9-4E13-8212-46A9D996858D}" type="presParOf" srcId="{494CA3FE-433E-4BBB-8268-9CAFA4809447}" destId="{FF136FF2-DF59-4BAB-9325-DD193E430E11}" srcOrd="0" destOrd="0" presId="urn:microsoft.com/office/officeart/2005/8/layout/hProcess11"/>
    <dgm:cxn modelId="{5C62DA1B-F5E7-44B0-82AC-EAF33A17317B}" type="presParOf" srcId="{FF136FF2-DF59-4BAB-9325-DD193E430E11}" destId="{7E250138-E19D-41FA-B39C-7FF16A394571}" srcOrd="0" destOrd="0" presId="urn:microsoft.com/office/officeart/2005/8/layout/hProcess11"/>
    <dgm:cxn modelId="{8B970B50-7073-41F3-BC80-4396182935B6}" type="presParOf" srcId="{FF136FF2-DF59-4BAB-9325-DD193E430E11}" destId="{885CFA67-B1F4-476B-9DF6-24AEC6BCB9A3}" srcOrd="1" destOrd="0" presId="urn:microsoft.com/office/officeart/2005/8/layout/hProcess11"/>
    <dgm:cxn modelId="{B5C8439C-F06B-41A1-ACD5-562EA6434F6C}" type="presParOf" srcId="{FF136FF2-DF59-4BAB-9325-DD193E430E11}" destId="{9E009A21-637F-4490-9B5F-84E585E2618F}" srcOrd="2" destOrd="0" presId="urn:microsoft.com/office/officeart/2005/8/layout/hProcess11"/>
    <dgm:cxn modelId="{60EE1B38-BBE0-43E0-BDAF-7006DD7F73A1}" type="presParOf" srcId="{494CA3FE-433E-4BBB-8268-9CAFA4809447}" destId="{28408C8E-0899-4604-89C8-F1A8D77F85C0}" srcOrd="1" destOrd="0" presId="urn:microsoft.com/office/officeart/2005/8/layout/hProcess11"/>
    <dgm:cxn modelId="{447A5F2A-9CCE-41AA-BA0C-E1BD8F0F1CB6}" type="presParOf" srcId="{494CA3FE-433E-4BBB-8268-9CAFA4809447}" destId="{34CE6E5A-B485-47FF-B267-C509601BF588}" srcOrd="2" destOrd="0" presId="urn:microsoft.com/office/officeart/2005/8/layout/hProcess11"/>
    <dgm:cxn modelId="{C5B884CF-AE08-414A-B0EB-5B899F974402}" type="presParOf" srcId="{34CE6E5A-B485-47FF-B267-C509601BF588}" destId="{050F4A95-2A17-4525-A7A8-DC9EB841C438}" srcOrd="0" destOrd="0" presId="urn:microsoft.com/office/officeart/2005/8/layout/hProcess11"/>
    <dgm:cxn modelId="{32691ED5-E1B8-468F-B16B-630CFA674B9A}" type="presParOf" srcId="{34CE6E5A-B485-47FF-B267-C509601BF588}" destId="{F98EDCE3-9E8C-46E0-9825-DDE1DB98A43B}" srcOrd="1" destOrd="0" presId="urn:microsoft.com/office/officeart/2005/8/layout/hProcess11"/>
    <dgm:cxn modelId="{7BFD86ED-C921-4549-AF2C-C3E2FDA5F911}" type="presParOf" srcId="{34CE6E5A-B485-47FF-B267-C509601BF588}" destId="{5BDB1E18-42FA-4FD0-897D-3D030A0325DB}" srcOrd="2" destOrd="0" presId="urn:microsoft.com/office/officeart/2005/8/layout/hProcess11"/>
    <dgm:cxn modelId="{56ECE7F6-9291-43E8-921A-BF3359924E8D}" type="presParOf" srcId="{494CA3FE-433E-4BBB-8268-9CAFA4809447}" destId="{8CCDBF47-9930-4FC0-976B-C1B23E0B5451}" srcOrd="3" destOrd="0" presId="urn:microsoft.com/office/officeart/2005/8/layout/hProcess11"/>
    <dgm:cxn modelId="{09B0B176-6D87-454B-8558-BBF54C4ABD0F}" type="presParOf" srcId="{494CA3FE-433E-4BBB-8268-9CAFA4809447}" destId="{ACCDB6B0-DE22-4D07-82C3-FEC8A48ACD7F}" srcOrd="4" destOrd="0" presId="urn:microsoft.com/office/officeart/2005/8/layout/hProcess11"/>
    <dgm:cxn modelId="{3B0882BE-6C6D-480B-8A4F-7F1C192ED6FF}" type="presParOf" srcId="{ACCDB6B0-DE22-4D07-82C3-FEC8A48ACD7F}" destId="{ACC70A85-B8D1-4693-94B3-B32A4AE73F8C}" srcOrd="0" destOrd="0" presId="urn:microsoft.com/office/officeart/2005/8/layout/hProcess11"/>
    <dgm:cxn modelId="{9C362335-AA34-472A-B5FD-5B19F8610A98}" type="presParOf" srcId="{ACCDB6B0-DE22-4D07-82C3-FEC8A48ACD7F}" destId="{332A58B0-936F-4ED2-B678-FEDAD917D0D5}" srcOrd="1" destOrd="0" presId="urn:microsoft.com/office/officeart/2005/8/layout/hProcess11"/>
    <dgm:cxn modelId="{37E9CB38-0B02-4C9B-BDF0-1EEA19ACAE2B}" type="presParOf" srcId="{ACCDB6B0-DE22-4D07-82C3-FEC8A48ACD7F}" destId="{49B42421-F85F-49A5-B259-B4DF956184D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026976-A585-4D88-AEFF-514DA18A433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FD001-5F38-46F3-A38F-C751735B80F4}">
      <dgm:prSet custT="1"/>
      <dgm:spPr/>
      <dgm:t>
        <a:bodyPr/>
        <a:lstStyle/>
        <a:p>
          <a:pPr algn="just" rtl="0"/>
          <a:r>
            <a:rPr lang="en-US" sz="2400" b="1" dirty="0" smtClean="0"/>
            <a:t>The primary goal of geriatric physical therapy is to prevent, maintain or rehabilitate an impairment or functional limitation, which is accomplished with the application of evidence-based scientific principles.</a:t>
          </a:r>
          <a:endParaRPr lang="en-US" sz="2400" dirty="0"/>
        </a:p>
      </dgm:t>
    </dgm:pt>
    <dgm:pt modelId="{EF9575BC-1E80-43CF-8189-80AE2EB0BC32}" type="parTrans" cxnId="{B367D109-1FC5-44FC-AC33-BD68378D8F69}">
      <dgm:prSet/>
      <dgm:spPr/>
      <dgm:t>
        <a:bodyPr/>
        <a:lstStyle/>
        <a:p>
          <a:endParaRPr lang="en-US"/>
        </a:p>
      </dgm:t>
    </dgm:pt>
    <dgm:pt modelId="{AB6AC423-D1DB-4D3D-AE61-C4369DC32EA6}" type="sibTrans" cxnId="{B367D109-1FC5-44FC-AC33-BD68378D8F69}">
      <dgm:prSet/>
      <dgm:spPr/>
      <dgm:t>
        <a:bodyPr/>
        <a:lstStyle/>
        <a:p>
          <a:endParaRPr lang="en-US"/>
        </a:p>
      </dgm:t>
    </dgm:pt>
    <dgm:pt modelId="{B7DA1757-E472-4CB3-BFAC-33551DE5854F}">
      <dgm:prSet/>
      <dgm:spPr/>
      <dgm:t>
        <a:bodyPr/>
        <a:lstStyle/>
        <a:p>
          <a:pPr algn="just" rtl="0"/>
          <a:r>
            <a:rPr lang="en-US" dirty="0" smtClean="0"/>
            <a:t>Assisting the individual to return to optimal living within their capabilities.</a:t>
          </a:r>
          <a:endParaRPr lang="en-US" dirty="0"/>
        </a:p>
      </dgm:t>
    </dgm:pt>
    <dgm:pt modelId="{5BB4379D-A4C0-4E23-894F-85C02B067556}" type="parTrans" cxnId="{96B2D154-EF8E-40C4-B1A9-F941042A4BB4}">
      <dgm:prSet/>
      <dgm:spPr/>
      <dgm:t>
        <a:bodyPr/>
        <a:lstStyle/>
        <a:p>
          <a:endParaRPr lang="en-US"/>
        </a:p>
      </dgm:t>
    </dgm:pt>
    <dgm:pt modelId="{8A74C0BB-9109-4D13-8207-14139DC5A1EF}" type="sibTrans" cxnId="{96B2D154-EF8E-40C4-B1A9-F941042A4BB4}">
      <dgm:prSet/>
      <dgm:spPr/>
      <dgm:t>
        <a:bodyPr/>
        <a:lstStyle/>
        <a:p>
          <a:endParaRPr lang="en-US"/>
        </a:p>
      </dgm:t>
    </dgm:pt>
    <dgm:pt modelId="{19CF9E25-DE63-4377-AE2A-0D60EE3BB54C}">
      <dgm:prSet/>
      <dgm:spPr/>
      <dgm:t>
        <a:bodyPr/>
        <a:lstStyle/>
        <a:p>
          <a:pPr algn="just" rtl="0"/>
          <a:r>
            <a:rPr lang="en-US" dirty="0" smtClean="0"/>
            <a:t>To achieve the highest level of functional mobility as possible within their environment while maintaining safety.</a:t>
          </a:r>
          <a:endParaRPr lang="en-US" dirty="0"/>
        </a:p>
      </dgm:t>
    </dgm:pt>
    <dgm:pt modelId="{CF957102-3F93-4F53-8DDD-73848261B146}" type="parTrans" cxnId="{C95B803B-903E-481E-A88F-E50D895DD385}">
      <dgm:prSet/>
      <dgm:spPr/>
      <dgm:t>
        <a:bodyPr/>
        <a:lstStyle/>
        <a:p>
          <a:endParaRPr lang="en-US"/>
        </a:p>
      </dgm:t>
    </dgm:pt>
    <dgm:pt modelId="{4BEEEF0C-2C62-48FD-8886-18E13D7E697E}" type="sibTrans" cxnId="{C95B803B-903E-481E-A88F-E50D895DD385}">
      <dgm:prSet/>
      <dgm:spPr/>
      <dgm:t>
        <a:bodyPr/>
        <a:lstStyle/>
        <a:p>
          <a:endParaRPr lang="en-US"/>
        </a:p>
      </dgm:t>
    </dgm:pt>
    <dgm:pt modelId="{C741B452-FCC4-4B0B-B5BB-96D48330410D}">
      <dgm:prSet/>
      <dgm:spPr/>
      <dgm:t>
        <a:bodyPr/>
        <a:lstStyle/>
        <a:p>
          <a:pPr algn="just" rtl="0"/>
          <a:r>
            <a:rPr lang="en-US" dirty="0" smtClean="0"/>
            <a:t>Enabling the older adult to enjoy a longer life by living it more </a:t>
          </a:r>
          <a:r>
            <a:rPr lang="en-US" u="sng" dirty="0" smtClean="0"/>
            <a:t>independently</a:t>
          </a:r>
          <a:r>
            <a:rPr lang="en-US" dirty="0" smtClean="0"/>
            <a:t> and with less pain. </a:t>
          </a:r>
          <a:endParaRPr lang="en-US" dirty="0"/>
        </a:p>
      </dgm:t>
    </dgm:pt>
    <dgm:pt modelId="{9CB583A1-1569-4B2D-B7FE-C5B4E7987FAA}" type="parTrans" cxnId="{94BD0481-8514-4070-94AE-C15F8093472A}">
      <dgm:prSet/>
      <dgm:spPr/>
      <dgm:t>
        <a:bodyPr/>
        <a:lstStyle/>
        <a:p>
          <a:endParaRPr lang="en-US"/>
        </a:p>
      </dgm:t>
    </dgm:pt>
    <dgm:pt modelId="{F92C7297-EAF0-4E29-9908-45D5F5C5A05D}" type="sibTrans" cxnId="{94BD0481-8514-4070-94AE-C15F8093472A}">
      <dgm:prSet/>
      <dgm:spPr/>
      <dgm:t>
        <a:bodyPr/>
        <a:lstStyle/>
        <a:p>
          <a:endParaRPr lang="en-US"/>
        </a:p>
      </dgm:t>
    </dgm:pt>
    <dgm:pt modelId="{7886F11D-1B9F-4003-B85F-488E5FEA1B12}">
      <dgm:prSet/>
      <dgm:spPr/>
      <dgm:t>
        <a:bodyPr/>
        <a:lstStyle/>
        <a:p>
          <a:pPr algn="just" rtl="0"/>
          <a:endParaRPr lang="en-US" dirty="0"/>
        </a:p>
      </dgm:t>
    </dgm:pt>
    <dgm:pt modelId="{DD0865FF-502B-4F64-B1FD-4D1A92DA94DA}" type="parTrans" cxnId="{0CDB789C-4AC1-4D40-96EB-8C5A80E11A8A}">
      <dgm:prSet/>
      <dgm:spPr/>
      <dgm:t>
        <a:bodyPr/>
        <a:lstStyle/>
        <a:p>
          <a:endParaRPr lang="en-US"/>
        </a:p>
      </dgm:t>
    </dgm:pt>
    <dgm:pt modelId="{B8D4FEDB-CF7F-47B8-ABD1-898E7CB014DD}" type="sibTrans" cxnId="{0CDB789C-4AC1-4D40-96EB-8C5A80E11A8A}">
      <dgm:prSet/>
      <dgm:spPr/>
      <dgm:t>
        <a:bodyPr/>
        <a:lstStyle/>
        <a:p>
          <a:endParaRPr lang="en-US"/>
        </a:p>
      </dgm:t>
    </dgm:pt>
    <dgm:pt modelId="{1E189857-DACB-4F13-BBD4-8991B9878DDD}">
      <dgm:prSet/>
      <dgm:spPr/>
      <dgm:t>
        <a:bodyPr/>
        <a:lstStyle/>
        <a:p>
          <a:pPr algn="just" rtl="0"/>
          <a:endParaRPr lang="en-US" dirty="0"/>
        </a:p>
      </dgm:t>
    </dgm:pt>
    <dgm:pt modelId="{D6DC0EDA-35D1-415B-81DF-50A729C45C79}" type="parTrans" cxnId="{F542136A-2DE5-442B-88CA-155659EB8D0B}">
      <dgm:prSet/>
      <dgm:spPr/>
      <dgm:t>
        <a:bodyPr/>
        <a:lstStyle/>
        <a:p>
          <a:endParaRPr lang="en-US"/>
        </a:p>
      </dgm:t>
    </dgm:pt>
    <dgm:pt modelId="{06A87BFC-D07F-4CB2-8646-4958C3D4374B}" type="sibTrans" cxnId="{F542136A-2DE5-442B-88CA-155659EB8D0B}">
      <dgm:prSet/>
      <dgm:spPr/>
      <dgm:t>
        <a:bodyPr/>
        <a:lstStyle/>
        <a:p>
          <a:endParaRPr lang="en-US"/>
        </a:p>
      </dgm:t>
    </dgm:pt>
    <dgm:pt modelId="{4956937C-A330-4FAF-9107-7521D3BAFD56}">
      <dgm:prSet/>
      <dgm:spPr/>
      <dgm:t>
        <a:bodyPr/>
        <a:lstStyle/>
        <a:p>
          <a:pPr algn="just" rtl="0"/>
          <a:endParaRPr lang="en-US" dirty="0"/>
        </a:p>
      </dgm:t>
    </dgm:pt>
    <dgm:pt modelId="{568A3F96-4266-490B-9C71-68E76E403183}" type="parTrans" cxnId="{FE7A262F-2996-4783-83B2-65E65656A634}">
      <dgm:prSet/>
      <dgm:spPr/>
      <dgm:t>
        <a:bodyPr/>
        <a:lstStyle/>
        <a:p>
          <a:endParaRPr lang="en-US"/>
        </a:p>
      </dgm:t>
    </dgm:pt>
    <dgm:pt modelId="{CC9CCF31-2C11-4F3F-BC3D-77857A0D3955}" type="sibTrans" cxnId="{FE7A262F-2996-4783-83B2-65E65656A634}">
      <dgm:prSet/>
      <dgm:spPr/>
      <dgm:t>
        <a:bodyPr/>
        <a:lstStyle/>
        <a:p>
          <a:endParaRPr lang="en-US"/>
        </a:p>
      </dgm:t>
    </dgm:pt>
    <dgm:pt modelId="{8014CA44-8CAB-4096-94B1-BF235B3A018B}" type="pres">
      <dgm:prSet presAssocID="{01026976-A585-4D88-AEFF-514DA18A433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742E434-3970-492E-8C55-E61AB2E6656A}" type="pres">
      <dgm:prSet presAssocID="{4B4FD001-5F38-46F3-A38F-C751735B80F4}" presName="Accent1" presStyleCnt="0"/>
      <dgm:spPr/>
    </dgm:pt>
    <dgm:pt modelId="{FF450D9C-C37A-433C-96D4-EF1C41D78212}" type="pres">
      <dgm:prSet presAssocID="{4B4FD001-5F38-46F3-A38F-C751735B80F4}" presName="Accent" presStyleLbl="node1" presStyleIdx="0" presStyleCnt="1" custScaleX="66525" custLinFactNeighborX="-14813" custLinFactNeighborY="-1818"/>
      <dgm:spPr>
        <a:solidFill>
          <a:schemeClr val="bg2"/>
        </a:solidFill>
      </dgm:spPr>
    </dgm:pt>
    <dgm:pt modelId="{DE81FA7A-63A4-48EB-9280-2D7D9CC2EB2B}" type="pres">
      <dgm:prSet presAssocID="{4B4FD001-5F38-46F3-A38F-C751735B80F4}" presName="Child1" presStyleLbl="revTx" presStyleIdx="0" presStyleCnt="2" custScaleX="203049" custScaleY="209063" custLinFactNeighborX="14488" custLinFactNeighborY="-1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4F49A-38F2-4D3E-8F06-758DC4E0D262}" type="pres">
      <dgm:prSet presAssocID="{4B4FD001-5F38-46F3-A38F-C751735B80F4}" presName="Parent1" presStyleLbl="revTx" presStyleIdx="1" presStyleCnt="2" custScaleX="147690" custScaleY="243419" custLinFactNeighborX="-30293" custLinFactNeighborY="-59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42136A-2DE5-442B-88CA-155659EB8D0B}" srcId="{4B4FD001-5F38-46F3-A38F-C751735B80F4}" destId="{1E189857-DACB-4F13-BBD4-8991B9878DDD}" srcOrd="4" destOrd="0" parTransId="{D6DC0EDA-35D1-415B-81DF-50A729C45C79}" sibTransId="{06A87BFC-D07F-4CB2-8646-4958C3D4374B}"/>
    <dgm:cxn modelId="{226D6400-A722-4041-BF8D-DA277E647435}" type="presOf" srcId="{01026976-A585-4D88-AEFF-514DA18A4331}" destId="{8014CA44-8CAB-4096-94B1-BF235B3A018B}" srcOrd="0" destOrd="0" presId="urn:microsoft.com/office/officeart/2009/layout/CircleArrowProcess"/>
    <dgm:cxn modelId="{0CDB789C-4AC1-4D40-96EB-8C5A80E11A8A}" srcId="{4B4FD001-5F38-46F3-A38F-C751735B80F4}" destId="{7886F11D-1B9F-4003-B85F-488E5FEA1B12}" srcOrd="1" destOrd="0" parTransId="{DD0865FF-502B-4F64-B1FD-4D1A92DA94DA}" sibTransId="{B8D4FEDB-CF7F-47B8-ABD1-898E7CB014DD}"/>
    <dgm:cxn modelId="{84246DEF-10D5-4B3F-AF29-DE20DC598319}" type="presOf" srcId="{C741B452-FCC4-4B0B-B5BB-96D48330410D}" destId="{DE81FA7A-63A4-48EB-9280-2D7D9CC2EB2B}" srcOrd="0" destOrd="5" presId="urn:microsoft.com/office/officeart/2009/layout/CircleArrowProcess"/>
    <dgm:cxn modelId="{FE7A262F-2996-4783-83B2-65E65656A634}" srcId="{4B4FD001-5F38-46F3-A38F-C751735B80F4}" destId="{4956937C-A330-4FAF-9107-7521D3BAFD56}" srcOrd="3" destOrd="0" parTransId="{568A3F96-4266-490B-9C71-68E76E403183}" sibTransId="{CC9CCF31-2C11-4F3F-BC3D-77857A0D3955}"/>
    <dgm:cxn modelId="{BBE5CC68-7F6D-4B27-AADC-431A910C0D60}" type="presOf" srcId="{1E189857-DACB-4F13-BBD4-8991B9878DDD}" destId="{DE81FA7A-63A4-48EB-9280-2D7D9CC2EB2B}" srcOrd="0" destOrd="4" presId="urn:microsoft.com/office/officeart/2009/layout/CircleArrowProcess"/>
    <dgm:cxn modelId="{C95B803B-903E-481E-A88F-E50D895DD385}" srcId="{4B4FD001-5F38-46F3-A38F-C751735B80F4}" destId="{19CF9E25-DE63-4377-AE2A-0D60EE3BB54C}" srcOrd="2" destOrd="0" parTransId="{CF957102-3F93-4F53-8DDD-73848261B146}" sibTransId="{4BEEEF0C-2C62-48FD-8886-18E13D7E697E}"/>
    <dgm:cxn modelId="{2BC82B7E-46A5-4A2C-9A39-04846BB368BD}" type="presOf" srcId="{4956937C-A330-4FAF-9107-7521D3BAFD56}" destId="{DE81FA7A-63A4-48EB-9280-2D7D9CC2EB2B}" srcOrd="0" destOrd="3" presId="urn:microsoft.com/office/officeart/2009/layout/CircleArrowProcess"/>
    <dgm:cxn modelId="{A47AD6F6-E0BE-4A78-93F2-90376311AA98}" type="presOf" srcId="{B7DA1757-E472-4CB3-BFAC-33551DE5854F}" destId="{DE81FA7A-63A4-48EB-9280-2D7D9CC2EB2B}" srcOrd="0" destOrd="0" presId="urn:microsoft.com/office/officeart/2009/layout/CircleArrowProcess"/>
    <dgm:cxn modelId="{37A63AB5-DEF9-4A33-B03B-F51E6B924B6A}" type="presOf" srcId="{4B4FD001-5F38-46F3-A38F-C751735B80F4}" destId="{C7C4F49A-38F2-4D3E-8F06-758DC4E0D262}" srcOrd="0" destOrd="0" presId="urn:microsoft.com/office/officeart/2009/layout/CircleArrowProcess"/>
    <dgm:cxn modelId="{6D942682-8BA1-4631-A137-3A917593D1AF}" type="presOf" srcId="{7886F11D-1B9F-4003-B85F-488E5FEA1B12}" destId="{DE81FA7A-63A4-48EB-9280-2D7D9CC2EB2B}" srcOrd="0" destOrd="1" presId="urn:microsoft.com/office/officeart/2009/layout/CircleArrowProcess"/>
    <dgm:cxn modelId="{B367D109-1FC5-44FC-AC33-BD68378D8F69}" srcId="{01026976-A585-4D88-AEFF-514DA18A4331}" destId="{4B4FD001-5F38-46F3-A38F-C751735B80F4}" srcOrd="0" destOrd="0" parTransId="{EF9575BC-1E80-43CF-8189-80AE2EB0BC32}" sibTransId="{AB6AC423-D1DB-4D3D-AE61-C4369DC32EA6}"/>
    <dgm:cxn modelId="{0AF2955C-FA64-406A-9BB0-5E9E37A84A0C}" type="presOf" srcId="{19CF9E25-DE63-4377-AE2A-0D60EE3BB54C}" destId="{DE81FA7A-63A4-48EB-9280-2D7D9CC2EB2B}" srcOrd="0" destOrd="2" presId="urn:microsoft.com/office/officeart/2009/layout/CircleArrowProcess"/>
    <dgm:cxn modelId="{94BD0481-8514-4070-94AE-C15F8093472A}" srcId="{4B4FD001-5F38-46F3-A38F-C751735B80F4}" destId="{C741B452-FCC4-4B0B-B5BB-96D48330410D}" srcOrd="5" destOrd="0" parTransId="{9CB583A1-1569-4B2D-B7FE-C5B4E7987FAA}" sibTransId="{F92C7297-EAF0-4E29-9908-45D5F5C5A05D}"/>
    <dgm:cxn modelId="{96B2D154-EF8E-40C4-B1A9-F941042A4BB4}" srcId="{4B4FD001-5F38-46F3-A38F-C751735B80F4}" destId="{B7DA1757-E472-4CB3-BFAC-33551DE5854F}" srcOrd="0" destOrd="0" parTransId="{5BB4379D-A4C0-4E23-894F-85C02B067556}" sibTransId="{8A74C0BB-9109-4D13-8207-14139DC5A1EF}"/>
    <dgm:cxn modelId="{E092CDAD-7048-4FE4-84F2-31C849D50417}" type="presParOf" srcId="{8014CA44-8CAB-4096-94B1-BF235B3A018B}" destId="{3742E434-3970-492E-8C55-E61AB2E6656A}" srcOrd="0" destOrd="0" presId="urn:microsoft.com/office/officeart/2009/layout/CircleArrowProcess"/>
    <dgm:cxn modelId="{C9C61430-0EA4-4986-A94A-2688C4D5E5EC}" type="presParOf" srcId="{3742E434-3970-492E-8C55-E61AB2E6656A}" destId="{FF450D9C-C37A-433C-96D4-EF1C41D78212}" srcOrd="0" destOrd="0" presId="urn:microsoft.com/office/officeart/2009/layout/CircleArrowProcess"/>
    <dgm:cxn modelId="{4DC94CAB-ABE2-42B0-B67F-9B787D2B8D99}" type="presParOf" srcId="{8014CA44-8CAB-4096-94B1-BF235B3A018B}" destId="{DE81FA7A-63A4-48EB-9280-2D7D9CC2EB2B}" srcOrd="1" destOrd="0" presId="urn:microsoft.com/office/officeart/2009/layout/CircleArrowProcess"/>
    <dgm:cxn modelId="{67577FB9-0796-44A1-A6B8-1C016F05945E}" type="presParOf" srcId="{8014CA44-8CAB-4096-94B1-BF235B3A018B}" destId="{C7C4F49A-38F2-4D3E-8F06-758DC4E0D262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4F5C8C-7F3C-4E9E-8ED7-B9B34DCBC86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DB6BE2-5976-42E0-A6F9-C728C99EB32E}">
      <dgm:prSet/>
      <dgm:spPr/>
      <dgm:t>
        <a:bodyPr/>
        <a:lstStyle/>
        <a:p>
          <a:pPr rtl="0"/>
          <a:r>
            <a:rPr lang="en-US" smtClean="0"/>
            <a:t>combating and minimizing the accumulative disabling effects of physical illness in association with the aging process. </a:t>
          </a:r>
          <a:endParaRPr lang="en-US"/>
        </a:p>
      </dgm:t>
    </dgm:pt>
    <dgm:pt modelId="{B43CB98B-E778-4258-872B-04AF1CD11B36}" type="parTrans" cxnId="{DBE0A0F9-DC5C-46DA-BC0E-85EA32301B2E}">
      <dgm:prSet/>
      <dgm:spPr/>
      <dgm:t>
        <a:bodyPr/>
        <a:lstStyle/>
        <a:p>
          <a:endParaRPr lang="en-US"/>
        </a:p>
      </dgm:t>
    </dgm:pt>
    <dgm:pt modelId="{D41A34F2-9F9E-4F82-B1B3-895747D6BB52}" type="sibTrans" cxnId="{DBE0A0F9-DC5C-46DA-BC0E-85EA32301B2E}">
      <dgm:prSet/>
      <dgm:spPr/>
      <dgm:t>
        <a:bodyPr/>
        <a:lstStyle/>
        <a:p>
          <a:endParaRPr lang="en-US"/>
        </a:p>
      </dgm:t>
    </dgm:pt>
    <dgm:pt modelId="{15E6CE79-D2B0-42EA-9BFC-0B55CD8A5F25}">
      <dgm:prSet/>
      <dgm:spPr/>
      <dgm:t>
        <a:bodyPr/>
        <a:lstStyle/>
        <a:p>
          <a:pPr rtl="0"/>
          <a:r>
            <a:rPr lang="en-US" smtClean="0"/>
            <a:t>reducing institutionalization.</a:t>
          </a:r>
          <a:endParaRPr lang="en-US"/>
        </a:p>
      </dgm:t>
    </dgm:pt>
    <dgm:pt modelId="{40375304-9F23-4C64-A015-F3344F6336B5}" type="parTrans" cxnId="{4C3D0EAE-BAD1-4B08-A16C-3AB2D859E779}">
      <dgm:prSet/>
      <dgm:spPr/>
      <dgm:t>
        <a:bodyPr/>
        <a:lstStyle/>
        <a:p>
          <a:endParaRPr lang="en-US"/>
        </a:p>
      </dgm:t>
    </dgm:pt>
    <dgm:pt modelId="{DA9D3EB5-4B94-4D40-BBF6-876DA7716A53}" type="sibTrans" cxnId="{4C3D0EAE-BAD1-4B08-A16C-3AB2D859E779}">
      <dgm:prSet/>
      <dgm:spPr/>
      <dgm:t>
        <a:bodyPr/>
        <a:lstStyle/>
        <a:p>
          <a:endParaRPr lang="en-US"/>
        </a:p>
      </dgm:t>
    </dgm:pt>
    <dgm:pt modelId="{A684A040-2C2E-417B-AF87-D81BA6D44017}">
      <dgm:prSet/>
      <dgm:spPr/>
      <dgm:t>
        <a:bodyPr/>
        <a:lstStyle/>
        <a:p>
          <a:pPr rtl="0"/>
          <a:r>
            <a:rPr lang="en-US" smtClean="0"/>
            <a:t>Providing  education for the patient and caregivers.</a:t>
          </a:r>
          <a:endParaRPr lang="en-US"/>
        </a:p>
      </dgm:t>
    </dgm:pt>
    <dgm:pt modelId="{816F3909-A514-4936-90E9-670E1228916F}" type="parTrans" cxnId="{B2860031-67F9-4528-BFF1-998A551A2BDD}">
      <dgm:prSet/>
      <dgm:spPr/>
      <dgm:t>
        <a:bodyPr/>
        <a:lstStyle/>
        <a:p>
          <a:endParaRPr lang="en-US"/>
        </a:p>
      </dgm:t>
    </dgm:pt>
    <dgm:pt modelId="{54AD8F95-ABFB-4D29-8832-AF52F0ABF257}" type="sibTrans" cxnId="{B2860031-67F9-4528-BFF1-998A551A2BDD}">
      <dgm:prSet/>
      <dgm:spPr/>
      <dgm:t>
        <a:bodyPr/>
        <a:lstStyle/>
        <a:p>
          <a:endParaRPr lang="en-US"/>
        </a:p>
      </dgm:t>
    </dgm:pt>
    <dgm:pt modelId="{F83B650A-372A-4E7B-B457-54D60C9568B9}">
      <dgm:prSet/>
      <dgm:spPr/>
      <dgm:t>
        <a:bodyPr/>
        <a:lstStyle/>
        <a:p>
          <a:pPr rtl="0"/>
          <a:r>
            <a:rPr lang="en-US" smtClean="0"/>
            <a:t>Contributing to the comfort and well-being of the patient.</a:t>
          </a:r>
          <a:endParaRPr lang="en-US"/>
        </a:p>
      </dgm:t>
    </dgm:pt>
    <dgm:pt modelId="{8EB9772A-5D72-4E8E-B806-DC28E7BF5D9A}" type="parTrans" cxnId="{38E911DD-C0BB-40CA-9603-1C88F2F0A8C6}">
      <dgm:prSet/>
      <dgm:spPr/>
      <dgm:t>
        <a:bodyPr/>
        <a:lstStyle/>
        <a:p>
          <a:endParaRPr lang="en-US"/>
        </a:p>
      </dgm:t>
    </dgm:pt>
    <dgm:pt modelId="{BAA4B0A2-6D98-4F42-B425-9736265DB047}" type="sibTrans" cxnId="{38E911DD-C0BB-40CA-9603-1C88F2F0A8C6}">
      <dgm:prSet/>
      <dgm:spPr/>
      <dgm:t>
        <a:bodyPr/>
        <a:lstStyle/>
        <a:p>
          <a:endParaRPr lang="en-US"/>
        </a:p>
      </dgm:t>
    </dgm:pt>
    <dgm:pt modelId="{D1817BB5-DA27-49B6-AAE4-DF566478A329}" type="pres">
      <dgm:prSet presAssocID="{234F5C8C-7F3C-4E9E-8ED7-B9B34DCBC8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34718-F325-4AC8-8A64-F44C1F7F81C8}" type="pres">
      <dgm:prSet presAssocID="{B9DB6BE2-5976-42E0-A6F9-C728C99EB32E}" presName="composite" presStyleCnt="0"/>
      <dgm:spPr/>
    </dgm:pt>
    <dgm:pt modelId="{76B1825A-3718-4AB0-A71C-1E608AE4C853}" type="pres">
      <dgm:prSet presAssocID="{B9DB6BE2-5976-42E0-A6F9-C728C99EB32E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93119-9729-4743-B627-C07CE48975CC}" type="pres">
      <dgm:prSet presAssocID="{B9DB6BE2-5976-42E0-A6F9-C728C99EB32E}" presName="rect2" presStyleLbl="fgImgPlace1" presStyleIdx="0" presStyleCnt="4"/>
      <dgm:spPr/>
    </dgm:pt>
    <dgm:pt modelId="{F3535B65-00F2-4A3B-A2E2-24A8A7DA4C92}" type="pres">
      <dgm:prSet presAssocID="{D41A34F2-9F9E-4F82-B1B3-895747D6BB52}" presName="sibTrans" presStyleCnt="0"/>
      <dgm:spPr/>
    </dgm:pt>
    <dgm:pt modelId="{BA01F81C-4741-47CC-A930-330854D654E4}" type="pres">
      <dgm:prSet presAssocID="{15E6CE79-D2B0-42EA-9BFC-0B55CD8A5F25}" presName="composite" presStyleCnt="0"/>
      <dgm:spPr/>
    </dgm:pt>
    <dgm:pt modelId="{4738A25E-EDD1-46D7-AA07-2644EBDB9AEF}" type="pres">
      <dgm:prSet presAssocID="{15E6CE79-D2B0-42EA-9BFC-0B55CD8A5F25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6D47D-5177-4D52-B396-319C8E7217AA}" type="pres">
      <dgm:prSet presAssocID="{15E6CE79-D2B0-42EA-9BFC-0B55CD8A5F25}" presName="rect2" presStyleLbl="fgImgPlace1" presStyleIdx="1" presStyleCnt="4"/>
      <dgm:spPr/>
    </dgm:pt>
    <dgm:pt modelId="{BA48A453-F997-4380-8C7A-422B09C5A1A6}" type="pres">
      <dgm:prSet presAssocID="{DA9D3EB5-4B94-4D40-BBF6-876DA7716A53}" presName="sibTrans" presStyleCnt="0"/>
      <dgm:spPr/>
    </dgm:pt>
    <dgm:pt modelId="{58ABE7E3-B065-487B-88E1-F5A0994687E4}" type="pres">
      <dgm:prSet presAssocID="{A684A040-2C2E-417B-AF87-D81BA6D44017}" presName="composite" presStyleCnt="0"/>
      <dgm:spPr/>
    </dgm:pt>
    <dgm:pt modelId="{C0097529-40AA-4C55-AE33-D69AB1F5A8E6}" type="pres">
      <dgm:prSet presAssocID="{A684A040-2C2E-417B-AF87-D81BA6D44017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6FCDF-7576-40E1-A95B-57A9CCEEC509}" type="pres">
      <dgm:prSet presAssocID="{A684A040-2C2E-417B-AF87-D81BA6D44017}" presName="rect2" presStyleLbl="fgImgPlace1" presStyleIdx="2" presStyleCnt="4"/>
      <dgm:spPr/>
    </dgm:pt>
    <dgm:pt modelId="{FD760996-9CFB-46AE-A630-31613D8DEA30}" type="pres">
      <dgm:prSet presAssocID="{54AD8F95-ABFB-4D29-8832-AF52F0ABF257}" presName="sibTrans" presStyleCnt="0"/>
      <dgm:spPr/>
    </dgm:pt>
    <dgm:pt modelId="{768632C9-B943-43F2-8AC3-37E068E5D586}" type="pres">
      <dgm:prSet presAssocID="{F83B650A-372A-4E7B-B457-54D60C9568B9}" presName="composite" presStyleCnt="0"/>
      <dgm:spPr/>
    </dgm:pt>
    <dgm:pt modelId="{895EBE81-627A-4058-A8EE-2263EF45B5F3}" type="pres">
      <dgm:prSet presAssocID="{F83B650A-372A-4E7B-B457-54D60C9568B9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D2C61-3E6D-4257-BAA4-04E42A7AA70E}" type="pres">
      <dgm:prSet presAssocID="{F83B650A-372A-4E7B-B457-54D60C9568B9}" presName="rect2" presStyleLbl="fgImgPlace1" presStyleIdx="3" presStyleCnt="4"/>
      <dgm:spPr/>
    </dgm:pt>
  </dgm:ptLst>
  <dgm:cxnLst>
    <dgm:cxn modelId="{05763AFD-1B1E-4249-BE93-F425DCC87990}" type="presOf" srcId="{A684A040-2C2E-417B-AF87-D81BA6D44017}" destId="{C0097529-40AA-4C55-AE33-D69AB1F5A8E6}" srcOrd="0" destOrd="0" presId="urn:microsoft.com/office/officeart/2008/layout/PictureStrips"/>
    <dgm:cxn modelId="{F1C92C18-85E4-41A2-BF1E-7173B80904C2}" type="presOf" srcId="{234F5C8C-7F3C-4E9E-8ED7-B9B34DCBC866}" destId="{D1817BB5-DA27-49B6-AAE4-DF566478A329}" srcOrd="0" destOrd="0" presId="urn:microsoft.com/office/officeart/2008/layout/PictureStrips"/>
    <dgm:cxn modelId="{DBE0A0F9-DC5C-46DA-BC0E-85EA32301B2E}" srcId="{234F5C8C-7F3C-4E9E-8ED7-B9B34DCBC866}" destId="{B9DB6BE2-5976-42E0-A6F9-C728C99EB32E}" srcOrd="0" destOrd="0" parTransId="{B43CB98B-E778-4258-872B-04AF1CD11B36}" sibTransId="{D41A34F2-9F9E-4F82-B1B3-895747D6BB52}"/>
    <dgm:cxn modelId="{B2860031-67F9-4528-BFF1-998A551A2BDD}" srcId="{234F5C8C-7F3C-4E9E-8ED7-B9B34DCBC866}" destId="{A684A040-2C2E-417B-AF87-D81BA6D44017}" srcOrd="2" destOrd="0" parTransId="{816F3909-A514-4936-90E9-670E1228916F}" sibTransId="{54AD8F95-ABFB-4D29-8832-AF52F0ABF257}"/>
    <dgm:cxn modelId="{38E911DD-C0BB-40CA-9603-1C88F2F0A8C6}" srcId="{234F5C8C-7F3C-4E9E-8ED7-B9B34DCBC866}" destId="{F83B650A-372A-4E7B-B457-54D60C9568B9}" srcOrd="3" destOrd="0" parTransId="{8EB9772A-5D72-4E8E-B806-DC28E7BF5D9A}" sibTransId="{BAA4B0A2-6D98-4F42-B425-9736265DB047}"/>
    <dgm:cxn modelId="{9DE191CB-3BD6-4EE8-970E-1D6F9223E3B9}" type="presOf" srcId="{B9DB6BE2-5976-42E0-A6F9-C728C99EB32E}" destId="{76B1825A-3718-4AB0-A71C-1E608AE4C853}" srcOrd="0" destOrd="0" presId="urn:microsoft.com/office/officeart/2008/layout/PictureStrips"/>
    <dgm:cxn modelId="{AB3CD729-A53E-41AD-A582-F0AE86F1A2C2}" type="presOf" srcId="{F83B650A-372A-4E7B-B457-54D60C9568B9}" destId="{895EBE81-627A-4058-A8EE-2263EF45B5F3}" srcOrd="0" destOrd="0" presId="urn:microsoft.com/office/officeart/2008/layout/PictureStrips"/>
    <dgm:cxn modelId="{DC77126D-2725-477A-ABF8-C0D0926F7877}" type="presOf" srcId="{15E6CE79-D2B0-42EA-9BFC-0B55CD8A5F25}" destId="{4738A25E-EDD1-46D7-AA07-2644EBDB9AEF}" srcOrd="0" destOrd="0" presId="urn:microsoft.com/office/officeart/2008/layout/PictureStrips"/>
    <dgm:cxn modelId="{4C3D0EAE-BAD1-4B08-A16C-3AB2D859E779}" srcId="{234F5C8C-7F3C-4E9E-8ED7-B9B34DCBC866}" destId="{15E6CE79-D2B0-42EA-9BFC-0B55CD8A5F25}" srcOrd="1" destOrd="0" parTransId="{40375304-9F23-4C64-A015-F3344F6336B5}" sibTransId="{DA9D3EB5-4B94-4D40-BBF6-876DA7716A53}"/>
    <dgm:cxn modelId="{3B4959CB-1E46-4FB6-BBAD-79A1FFFB0F8E}" type="presParOf" srcId="{D1817BB5-DA27-49B6-AAE4-DF566478A329}" destId="{B3E34718-F325-4AC8-8A64-F44C1F7F81C8}" srcOrd="0" destOrd="0" presId="urn:microsoft.com/office/officeart/2008/layout/PictureStrips"/>
    <dgm:cxn modelId="{791E3A73-D897-4077-A348-A28EEC4355E3}" type="presParOf" srcId="{B3E34718-F325-4AC8-8A64-F44C1F7F81C8}" destId="{76B1825A-3718-4AB0-A71C-1E608AE4C853}" srcOrd="0" destOrd="0" presId="urn:microsoft.com/office/officeart/2008/layout/PictureStrips"/>
    <dgm:cxn modelId="{96EAB7C5-F699-47F6-9BA0-568DA4BBA696}" type="presParOf" srcId="{B3E34718-F325-4AC8-8A64-F44C1F7F81C8}" destId="{FC593119-9729-4743-B627-C07CE48975CC}" srcOrd="1" destOrd="0" presId="urn:microsoft.com/office/officeart/2008/layout/PictureStrips"/>
    <dgm:cxn modelId="{2C29011E-F61F-4976-B875-890757D69772}" type="presParOf" srcId="{D1817BB5-DA27-49B6-AAE4-DF566478A329}" destId="{F3535B65-00F2-4A3B-A2E2-24A8A7DA4C92}" srcOrd="1" destOrd="0" presId="urn:microsoft.com/office/officeart/2008/layout/PictureStrips"/>
    <dgm:cxn modelId="{6E91F5A2-EAE1-4C9C-ADF1-86BA7E5F2590}" type="presParOf" srcId="{D1817BB5-DA27-49B6-AAE4-DF566478A329}" destId="{BA01F81C-4741-47CC-A930-330854D654E4}" srcOrd="2" destOrd="0" presId="urn:microsoft.com/office/officeart/2008/layout/PictureStrips"/>
    <dgm:cxn modelId="{88DF0063-A4E5-4F84-A6AC-216AF797BF49}" type="presParOf" srcId="{BA01F81C-4741-47CC-A930-330854D654E4}" destId="{4738A25E-EDD1-46D7-AA07-2644EBDB9AEF}" srcOrd="0" destOrd="0" presId="urn:microsoft.com/office/officeart/2008/layout/PictureStrips"/>
    <dgm:cxn modelId="{523ECF7C-36D4-42F0-AF84-F716CFC32B7B}" type="presParOf" srcId="{BA01F81C-4741-47CC-A930-330854D654E4}" destId="{8726D47D-5177-4D52-B396-319C8E7217AA}" srcOrd="1" destOrd="0" presId="urn:microsoft.com/office/officeart/2008/layout/PictureStrips"/>
    <dgm:cxn modelId="{79A8EA64-E176-4C65-93F3-0337D8411F59}" type="presParOf" srcId="{D1817BB5-DA27-49B6-AAE4-DF566478A329}" destId="{BA48A453-F997-4380-8C7A-422B09C5A1A6}" srcOrd="3" destOrd="0" presId="urn:microsoft.com/office/officeart/2008/layout/PictureStrips"/>
    <dgm:cxn modelId="{D919D298-278B-4866-9CDF-467879E5FFDF}" type="presParOf" srcId="{D1817BB5-DA27-49B6-AAE4-DF566478A329}" destId="{58ABE7E3-B065-487B-88E1-F5A0994687E4}" srcOrd="4" destOrd="0" presId="urn:microsoft.com/office/officeart/2008/layout/PictureStrips"/>
    <dgm:cxn modelId="{2B6E0A45-F0AC-42BE-A2D6-954504911B42}" type="presParOf" srcId="{58ABE7E3-B065-487B-88E1-F5A0994687E4}" destId="{C0097529-40AA-4C55-AE33-D69AB1F5A8E6}" srcOrd="0" destOrd="0" presId="urn:microsoft.com/office/officeart/2008/layout/PictureStrips"/>
    <dgm:cxn modelId="{614E12FD-F853-46A3-8ED9-11C5EBF25157}" type="presParOf" srcId="{58ABE7E3-B065-487B-88E1-F5A0994687E4}" destId="{B666FCDF-7576-40E1-A95B-57A9CCEEC509}" srcOrd="1" destOrd="0" presId="urn:microsoft.com/office/officeart/2008/layout/PictureStrips"/>
    <dgm:cxn modelId="{58B6A185-7BFF-4EE3-8245-0098812D69BB}" type="presParOf" srcId="{D1817BB5-DA27-49B6-AAE4-DF566478A329}" destId="{FD760996-9CFB-46AE-A630-31613D8DEA30}" srcOrd="5" destOrd="0" presId="urn:microsoft.com/office/officeart/2008/layout/PictureStrips"/>
    <dgm:cxn modelId="{B970FC80-3385-4062-8253-E7CE3F5976A4}" type="presParOf" srcId="{D1817BB5-DA27-49B6-AAE4-DF566478A329}" destId="{768632C9-B943-43F2-8AC3-37E068E5D586}" srcOrd="6" destOrd="0" presId="urn:microsoft.com/office/officeart/2008/layout/PictureStrips"/>
    <dgm:cxn modelId="{AB9E6D52-8A75-470D-A815-70CF419AD238}" type="presParOf" srcId="{768632C9-B943-43F2-8AC3-37E068E5D586}" destId="{895EBE81-627A-4058-A8EE-2263EF45B5F3}" srcOrd="0" destOrd="0" presId="urn:microsoft.com/office/officeart/2008/layout/PictureStrips"/>
    <dgm:cxn modelId="{B7EB0812-FC2F-4290-A42B-EC6FDB65043C}" type="presParOf" srcId="{768632C9-B943-43F2-8AC3-37E068E5D586}" destId="{30CD2C61-3E6D-4257-BAA4-04E42A7AA70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68C8A4-1A31-4FE0-BCE3-FC6D94381D53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7209F36-8396-4780-A997-4C7C7096BC24}">
      <dgm:prSet phldrT="[Text]" custT="1"/>
      <dgm:spPr/>
      <dgm:t>
        <a:bodyPr/>
        <a:lstStyle/>
        <a:p>
          <a:r>
            <a:rPr lang="en-US" sz="1200" dirty="0" smtClean="0"/>
            <a:t> </a:t>
          </a:r>
          <a:r>
            <a:rPr lang="en-US" sz="1200" b="1" dirty="0" smtClean="0"/>
            <a:t>Health Promotion and Safety </a:t>
          </a:r>
          <a:endParaRPr lang="en-US" sz="1200" b="1" dirty="0"/>
        </a:p>
      </dgm:t>
    </dgm:pt>
    <dgm:pt modelId="{471817C8-ABA0-440B-9AA7-8A74C2FD8950}" type="parTrans" cxnId="{D3F4024D-4B08-4B42-B544-F6CAB8832932}">
      <dgm:prSet/>
      <dgm:spPr/>
      <dgm:t>
        <a:bodyPr/>
        <a:lstStyle/>
        <a:p>
          <a:endParaRPr lang="en-US"/>
        </a:p>
      </dgm:t>
    </dgm:pt>
    <dgm:pt modelId="{7EF05546-9FB8-4B63-BC7C-F18570A71562}" type="sibTrans" cxnId="{D3F4024D-4B08-4B42-B544-F6CAB8832932}">
      <dgm:prSet/>
      <dgm:spPr/>
      <dgm:t>
        <a:bodyPr/>
        <a:lstStyle/>
        <a:p>
          <a:endParaRPr lang="en-US"/>
        </a:p>
      </dgm:t>
    </dgm:pt>
    <dgm:pt modelId="{26210EB3-13C6-4B50-B649-5AB4993DC971}">
      <dgm:prSet phldrT="[Text]" custT="1"/>
      <dgm:spPr/>
      <dgm:t>
        <a:bodyPr/>
        <a:lstStyle/>
        <a:p>
          <a:r>
            <a:rPr lang="en-US" sz="1200" b="1" dirty="0" smtClean="0"/>
            <a:t> evaluation and assessment </a:t>
          </a:r>
          <a:endParaRPr lang="en-US" sz="1200" b="1" dirty="0"/>
        </a:p>
      </dgm:t>
    </dgm:pt>
    <dgm:pt modelId="{ACD38E99-35D9-4764-87F6-2C907F19EE8A}" type="parTrans" cxnId="{23430C46-4E44-4F5D-BA92-5CA95ED10197}">
      <dgm:prSet/>
      <dgm:spPr/>
      <dgm:t>
        <a:bodyPr/>
        <a:lstStyle/>
        <a:p>
          <a:endParaRPr lang="en-US"/>
        </a:p>
      </dgm:t>
    </dgm:pt>
    <dgm:pt modelId="{7114842D-B3CB-4C56-8351-DD39A8D59698}" type="sibTrans" cxnId="{23430C46-4E44-4F5D-BA92-5CA95ED10197}">
      <dgm:prSet/>
      <dgm:spPr/>
      <dgm:t>
        <a:bodyPr/>
        <a:lstStyle/>
        <a:p>
          <a:endParaRPr lang="en-US"/>
        </a:p>
      </dgm:t>
    </dgm:pt>
    <dgm:pt modelId="{2E17D28A-F9F9-429C-A3FB-732A05490EB7}">
      <dgm:prSet phldrT="[Text]" custT="1"/>
      <dgm:spPr/>
      <dgm:t>
        <a:bodyPr/>
        <a:lstStyle/>
        <a:p>
          <a:r>
            <a:rPr lang="en-US" sz="1200" b="1" dirty="0" smtClean="0"/>
            <a:t>Care Planning and Coordination Across the Care Spectrum (Including End-of- Life Care</a:t>
          </a:r>
          <a:endParaRPr lang="en-US" sz="1200" b="1" dirty="0"/>
        </a:p>
      </dgm:t>
    </dgm:pt>
    <dgm:pt modelId="{7371912B-3DB7-49C9-AC92-46008A668C51}" type="parTrans" cxnId="{C3510897-D0DF-4FB5-A555-791AAA9EA4EF}">
      <dgm:prSet/>
      <dgm:spPr/>
      <dgm:t>
        <a:bodyPr/>
        <a:lstStyle/>
        <a:p>
          <a:endParaRPr lang="en-US"/>
        </a:p>
      </dgm:t>
    </dgm:pt>
    <dgm:pt modelId="{CFD27C61-A252-4160-93AA-A238D58D404A}" type="sibTrans" cxnId="{C3510897-D0DF-4FB5-A555-791AAA9EA4EF}">
      <dgm:prSet/>
      <dgm:spPr/>
      <dgm:t>
        <a:bodyPr/>
        <a:lstStyle/>
        <a:p>
          <a:endParaRPr lang="en-US"/>
        </a:p>
      </dgm:t>
    </dgm:pt>
    <dgm:pt modelId="{83EA1571-711F-4964-8B38-C73E0DAC6163}">
      <dgm:prSet phldrT="[Text]" custT="1"/>
      <dgm:spPr/>
      <dgm:t>
        <a:bodyPr/>
        <a:lstStyle/>
        <a:p>
          <a:r>
            <a:rPr lang="en-US" sz="1500" b="1" dirty="0" smtClean="0"/>
            <a:t>Interdisciplinary and Team Care </a:t>
          </a:r>
          <a:endParaRPr lang="en-US" sz="1200" b="1" dirty="0"/>
        </a:p>
      </dgm:t>
    </dgm:pt>
    <dgm:pt modelId="{6E8C7885-3E25-4F91-8321-4F9B98D23645}" type="parTrans" cxnId="{1B51A9A4-E173-4210-BDCD-E73C0154E959}">
      <dgm:prSet/>
      <dgm:spPr/>
      <dgm:t>
        <a:bodyPr/>
        <a:lstStyle/>
        <a:p>
          <a:endParaRPr lang="en-US"/>
        </a:p>
      </dgm:t>
    </dgm:pt>
    <dgm:pt modelId="{43795966-4144-44F4-B392-81C4EEE22EFD}" type="sibTrans" cxnId="{1B51A9A4-E173-4210-BDCD-E73C0154E959}">
      <dgm:prSet/>
      <dgm:spPr/>
      <dgm:t>
        <a:bodyPr/>
        <a:lstStyle/>
        <a:p>
          <a:endParaRPr lang="en-US"/>
        </a:p>
      </dgm:t>
    </dgm:pt>
    <dgm:pt modelId="{60DBF988-100C-4ED7-AEE6-E8F0002B2C67}">
      <dgm:prSet phldrT="[Text]" custT="1"/>
      <dgm:spPr/>
      <dgm:t>
        <a:bodyPr/>
        <a:lstStyle/>
        <a:p>
          <a:r>
            <a:rPr lang="en-US" sz="1200" b="1" dirty="0" smtClean="0"/>
            <a:t>Caregiver Support  </a:t>
          </a:r>
          <a:endParaRPr lang="en-US" sz="1200" b="1" dirty="0"/>
        </a:p>
      </dgm:t>
    </dgm:pt>
    <dgm:pt modelId="{C831E4A1-4750-45C6-8682-28BCDD8B3A37}" type="parTrans" cxnId="{2AF0EE08-D8BB-4006-BF40-F8D16F66D632}">
      <dgm:prSet/>
      <dgm:spPr/>
      <dgm:t>
        <a:bodyPr/>
        <a:lstStyle/>
        <a:p>
          <a:endParaRPr lang="en-US"/>
        </a:p>
      </dgm:t>
    </dgm:pt>
    <dgm:pt modelId="{3302BC7C-6033-45D5-B546-8BFB98F12543}" type="sibTrans" cxnId="{2AF0EE08-D8BB-4006-BF40-F8D16F66D632}">
      <dgm:prSet/>
      <dgm:spPr/>
      <dgm:t>
        <a:bodyPr/>
        <a:lstStyle/>
        <a:p>
          <a:endParaRPr lang="en-US"/>
        </a:p>
      </dgm:t>
    </dgm:pt>
    <dgm:pt modelId="{3C7BF32F-DEBC-4D32-B723-C7A8452C2DA5}">
      <dgm:prSet custT="1"/>
      <dgm:spPr/>
      <dgm:t>
        <a:bodyPr/>
        <a:lstStyle/>
        <a:p>
          <a:pPr algn="ctr"/>
          <a:r>
            <a:rPr lang="en-US" sz="1200" b="1" dirty="0" smtClean="0"/>
            <a:t>Healthcare Systems and Benefits </a:t>
          </a:r>
          <a:endParaRPr lang="en-US" sz="1200" b="1" dirty="0"/>
        </a:p>
      </dgm:t>
    </dgm:pt>
    <dgm:pt modelId="{E43BEBD7-0FD3-4FAF-852F-DF23D9ADB92B}" type="parTrans" cxnId="{B6886E1A-5FDB-4608-8016-07FFB1E71B16}">
      <dgm:prSet/>
      <dgm:spPr/>
      <dgm:t>
        <a:bodyPr/>
        <a:lstStyle/>
        <a:p>
          <a:endParaRPr lang="en-US"/>
        </a:p>
      </dgm:t>
    </dgm:pt>
    <dgm:pt modelId="{6B8D5BF5-E29D-4824-A061-33F1CBE7DE07}" type="sibTrans" cxnId="{B6886E1A-5FDB-4608-8016-07FFB1E71B16}">
      <dgm:prSet/>
      <dgm:spPr/>
      <dgm:t>
        <a:bodyPr/>
        <a:lstStyle/>
        <a:p>
          <a:endParaRPr lang="en-US"/>
        </a:p>
      </dgm:t>
    </dgm:pt>
    <dgm:pt modelId="{8F066C90-EB44-4836-9CF9-91D0ED330F9D}" type="pres">
      <dgm:prSet presAssocID="{1968C8A4-1A31-4FE0-BCE3-FC6D94381D5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EE8423-D2BF-4680-BDC7-12774899F795}" type="pres">
      <dgm:prSet presAssocID="{1968C8A4-1A31-4FE0-BCE3-FC6D94381D53}" presName="wedge1" presStyleLbl="node1" presStyleIdx="0" presStyleCnt="6"/>
      <dgm:spPr/>
      <dgm:t>
        <a:bodyPr/>
        <a:lstStyle/>
        <a:p>
          <a:endParaRPr lang="en-US"/>
        </a:p>
      </dgm:t>
    </dgm:pt>
    <dgm:pt modelId="{6029F2A6-D80E-4A95-B628-A3505600DD8E}" type="pres">
      <dgm:prSet presAssocID="{1968C8A4-1A31-4FE0-BCE3-FC6D94381D53}" presName="dummy1a" presStyleCnt="0"/>
      <dgm:spPr/>
    </dgm:pt>
    <dgm:pt modelId="{97631511-3FB9-46CC-B26D-7488A62F8B6E}" type="pres">
      <dgm:prSet presAssocID="{1968C8A4-1A31-4FE0-BCE3-FC6D94381D53}" presName="dummy1b" presStyleCnt="0"/>
      <dgm:spPr/>
    </dgm:pt>
    <dgm:pt modelId="{12D612C8-CC4B-4544-B5AE-43026BD4CCD6}" type="pres">
      <dgm:prSet presAssocID="{1968C8A4-1A31-4FE0-BCE3-FC6D94381D5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A74FE-8D20-4747-BABD-C497A363D465}" type="pres">
      <dgm:prSet presAssocID="{1968C8A4-1A31-4FE0-BCE3-FC6D94381D53}" presName="wedge2" presStyleLbl="node1" presStyleIdx="1" presStyleCnt="6"/>
      <dgm:spPr/>
      <dgm:t>
        <a:bodyPr/>
        <a:lstStyle/>
        <a:p>
          <a:endParaRPr lang="en-US"/>
        </a:p>
      </dgm:t>
    </dgm:pt>
    <dgm:pt modelId="{264BB848-870D-4922-8DD5-EA4039449A74}" type="pres">
      <dgm:prSet presAssocID="{1968C8A4-1A31-4FE0-BCE3-FC6D94381D53}" presName="dummy2a" presStyleCnt="0"/>
      <dgm:spPr/>
    </dgm:pt>
    <dgm:pt modelId="{41653378-3347-496C-A95D-F4B169D848C9}" type="pres">
      <dgm:prSet presAssocID="{1968C8A4-1A31-4FE0-BCE3-FC6D94381D53}" presName="dummy2b" presStyleCnt="0"/>
      <dgm:spPr/>
    </dgm:pt>
    <dgm:pt modelId="{375CBE14-B86E-4429-8BD5-7FF098216505}" type="pres">
      <dgm:prSet presAssocID="{1968C8A4-1A31-4FE0-BCE3-FC6D94381D5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130B5-4E2F-4481-B7E1-B2E3DA5E1E55}" type="pres">
      <dgm:prSet presAssocID="{1968C8A4-1A31-4FE0-BCE3-FC6D94381D53}" presName="wedge3" presStyleLbl="node1" presStyleIdx="2" presStyleCnt="6" custLinFactNeighborX="0" custLinFactNeighborY="-1993"/>
      <dgm:spPr/>
      <dgm:t>
        <a:bodyPr/>
        <a:lstStyle/>
        <a:p>
          <a:endParaRPr lang="en-US"/>
        </a:p>
      </dgm:t>
    </dgm:pt>
    <dgm:pt modelId="{AA1E3B6C-AB38-4745-B4E3-30E76B26109F}" type="pres">
      <dgm:prSet presAssocID="{1968C8A4-1A31-4FE0-BCE3-FC6D94381D53}" presName="dummy3a" presStyleCnt="0"/>
      <dgm:spPr/>
    </dgm:pt>
    <dgm:pt modelId="{7151067F-CF1C-4A47-9AB7-B36528BC01C2}" type="pres">
      <dgm:prSet presAssocID="{1968C8A4-1A31-4FE0-BCE3-FC6D94381D53}" presName="dummy3b" presStyleCnt="0"/>
      <dgm:spPr/>
    </dgm:pt>
    <dgm:pt modelId="{A7EAA0FE-C311-4D54-B5B2-702C6A8F9C07}" type="pres">
      <dgm:prSet presAssocID="{1968C8A4-1A31-4FE0-BCE3-FC6D94381D5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A478E-E0A8-45A5-9F98-EE4FCC015838}" type="pres">
      <dgm:prSet presAssocID="{1968C8A4-1A31-4FE0-BCE3-FC6D94381D53}" presName="wedge4" presStyleLbl="node1" presStyleIdx="3" presStyleCnt="6" custScaleX="108608"/>
      <dgm:spPr/>
      <dgm:t>
        <a:bodyPr/>
        <a:lstStyle/>
        <a:p>
          <a:endParaRPr lang="en-US"/>
        </a:p>
      </dgm:t>
    </dgm:pt>
    <dgm:pt modelId="{8E27F67B-FDCA-46A4-94FB-568F1F9C9914}" type="pres">
      <dgm:prSet presAssocID="{1968C8A4-1A31-4FE0-BCE3-FC6D94381D53}" presName="dummy4a" presStyleCnt="0"/>
      <dgm:spPr/>
    </dgm:pt>
    <dgm:pt modelId="{9A269B32-CB33-45B1-932D-1B6C7F28DD30}" type="pres">
      <dgm:prSet presAssocID="{1968C8A4-1A31-4FE0-BCE3-FC6D94381D53}" presName="dummy4b" presStyleCnt="0"/>
      <dgm:spPr/>
    </dgm:pt>
    <dgm:pt modelId="{FB6720AF-5D79-4205-9EED-F9B7F04AA19E}" type="pres">
      <dgm:prSet presAssocID="{1968C8A4-1A31-4FE0-BCE3-FC6D94381D5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E95EA-45A8-4206-B77E-3CCDB353D202}" type="pres">
      <dgm:prSet presAssocID="{1968C8A4-1A31-4FE0-BCE3-FC6D94381D53}" presName="wedge5" presStyleLbl="node1" presStyleIdx="4" presStyleCnt="6"/>
      <dgm:spPr/>
      <dgm:t>
        <a:bodyPr/>
        <a:lstStyle/>
        <a:p>
          <a:endParaRPr lang="en-US"/>
        </a:p>
      </dgm:t>
    </dgm:pt>
    <dgm:pt modelId="{466582A0-2DA4-4FF5-AA09-DADA2E496522}" type="pres">
      <dgm:prSet presAssocID="{1968C8A4-1A31-4FE0-BCE3-FC6D94381D53}" presName="dummy5a" presStyleCnt="0"/>
      <dgm:spPr/>
    </dgm:pt>
    <dgm:pt modelId="{CC74D618-1727-43CF-87CD-7ACC110FA14C}" type="pres">
      <dgm:prSet presAssocID="{1968C8A4-1A31-4FE0-BCE3-FC6D94381D53}" presName="dummy5b" presStyleCnt="0"/>
      <dgm:spPr/>
    </dgm:pt>
    <dgm:pt modelId="{3336D237-7F69-4534-9F49-3077D6A177D7}" type="pres">
      <dgm:prSet presAssocID="{1968C8A4-1A31-4FE0-BCE3-FC6D94381D5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33725-7E0A-4D16-B7BE-3CABF5004C52}" type="pres">
      <dgm:prSet presAssocID="{1968C8A4-1A31-4FE0-BCE3-FC6D94381D53}" presName="wedge6" presStyleLbl="node1" presStyleIdx="5" presStyleCnt="6"/>
      <dgm:spPr/>
      <dgm:t>
        <a:bodyPr/>
        <a:lstStyle/>
        <a:p>
          <a:endParaRPr lang="en-US"/>
        </a:p>
      </dgm:t>
    </dgm:pt>
    <dgm:pt modelId="{F6C9F3E0-4730-43C2-85B7-00693EF8D38F}" type="pres">
      <dgm:prSet presAssocID="{1968C8A4-1A31-4FE0-BCE3-FC6D94381D53}" presName="dummy6a" presStyleCnt="0"/>
      <dgm:spPr/>
    </dgm:pt>
    <dgm:pt modelId="{0381D777-86A2-477B-809F-CF0AF7C11E72}" type="pres">
      <dgm:prSet presAssocID="{1968C8A4-1A31-4FE0-BCE3-FC6D94381D53}" presName="dummy6b" presStyleCnt="0"/>
      <dgm:spPr/>
    </dgm:pt>
    <dgm:pt modelId="{947D0C27-B406-4FC5-AF7E-ECB1B2E950CE}" type="pres">
      <dgm:prSet presAssocID="{1968C8A4-1A31-4FE0-BCE3-FC6D94381D5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B45C4-1EDA-4712-B420-391052A2290C}" type="pres">
      <dgm:prSet presAssocID="{7EF05546-9FB8-4B63-BC7C-F18570A71562}" presName="arrowWedge1" presStyleLbl="fgSibTrans2D1" presStyleIdx="0" presStyleCnt="6"/>
      <dgm:spPr/>
    </dgm:pt>
    <dgm:pt modelId="{931A67E7-70E0-4B03-AE8C-D4123E6722B7}" type="pres">
      <dgm:prSet presAssocID="{7114842D-B3CB-4C56-8351-DD39A8D59698}" presName="arrowWedge2" presStyleLbl="fgSibTrans2D1" presStyleIdx="1" presStyleCnt="6"/>
      <dgm:spPr/>
    </dgm:pt>
    <dgm:pt modelId="{B1697B98-A0C0-41D4-AD81-BD4513682FC9}" type="pres">
      <dgm:prSet presAssocID="{CFD27C61-A252-4160-93AA-A238D58D404A}" presName="arrowWedge3" presStyleLbl="fgSibTrans2D1" presStyleIdx="2" presStyleCnt="6"/>
      <dgm:spPr/>
    </dgm:pt>
    <dgm:pt modelId="{43FDD806-45BC-44DB-B2FA-AD9BC1D691B6}" type="pres">
      <dgm:prSet presAssocID="{43795966-4144-44F4-B392-81C4EEE22EFD}" presName="arrowWedge4" presStyleLbl="fgSibTrans2D1" presStyleIdx="3" presStyleCnt="6"/>
      <dgm:spPr/>
    </dgm:pt>
    <dgm:pt modelId="{B0E16DB1-E260-4870-98B4-739453AFC0E8}" type="pres">
      <dgm:prSet presAssocID="{3302BC7C-6033-45D5-B546-8BFB98F12543}" presName="arrowWedge5" presStyleLbl="fgSibTrans2D1" presStyleIdx="4" presStyleCnt="6"/>
      <dgm:spPr/>
    </dgm:pt>
    <dgm:pt modelId="{68E7C8DB-74F8-4488-9D6B-7022FA7BC311}" type="pres">
      <dgm:prSet presAssocID="{6B8D5BF5-E29D-4824-A061-33F1CBE7DE07}" presName="arrowWedge6" presStyleLbl="fgSibTrans2D1" presStyleIdx="5" presStyleCnt="6"/>
      <dgm:spPr/>
    </dgm:pt>
  </dgm:ptLst>
  <dgm:cxnLst>
    <dgm:cxn modelId="{138441B9-DC5B-410B-AA59-378216F61F86}" type="presOf" srcId="{2E17D28A-F9F9-429C-A3FB-732A05490EB7}" destId="{A7EAA0FE-C311-4D54-B5B2-702C6A8F9C07}" srcOrd="1" destOrd="0" presId="urn:microsoft.com/office/officeart/2005/8/layout/cycle8"/>
    <dgm:cxn modelId="{2F4E6013-3C52-4216-BD31-A31482FD3543}" type="presOf" srcId="{83EA1571-711F-4964-8B38-C73E0DAC6163}" destId="{FB6720AF-5D79-4205-9EED-F9B7F04AA19E}" srcOrd="1" destOrd="0" presId="urn:microsoft.com/office/officeart/2005/8/layout/cycle8"/>
    <dgm:cxn modelId="{D9B2C091-219D-4921-BEEE-CF07199E5102}" type="presOf" srcId="{2E17D28A-F9F9-429C-A3FB-732A05490EB7}" destId="{C03130B5-4E2F-4481-B7E1-B2E3DA5E1E55}" srcOrd="0" destOrd="0" presId="urn:microsoft.com/office/officeart/2005/8/layout/cycle8"/>
    <dgm:cxn modelId="{1B51A9A4-E173-4210-BDCD-E73C0154E959}" srcId="{1968C8A4-1A31-4FE0-BCE3-FC6D94381D53}" destId="{83EA1571-711F-4964-8B38-C73E0DAC6163}" srcOrd="3" destOrd="0" parTransId="{6E8C7885-3E25-4F91-8321-4F9B98D23645}" sibTransId="{43795966-4144-44F4-B392-81C4EEE22EFD}"/>
    <dgm:cxn modelId="{E530EF1D-45D3-4539-9D76-057E3C478805}" type="presOf" srcId="{3C7BF32F-DEBC-4D32-B723-C7A8452C2DA5}" destId="{51B33725-7E0A-4D16-B7BE-3CABF5004C52}" srcOrd="0" destOrd="0" presId="urn:microsoft.com/office/officeart/2005/8/layout/cycle8"/>
    <dgm:cxn modelId="{DE9338CB-1F8C-4EF7-93BB-EFCF1E662A9E}" type="presOf" srcId="{1968C8A4-1A31-4FE0-BCE3-FC6D94381D53}" destId="{8F066C90-EB44-4836-9CF9-91D0ED330F9D}" srcOrd="0" destOrd="0" presId="urn:microsoft.com/office/officeart/2005/8/layout/cycle8"/>
    <dgm:cxn modelId="{1E74C458-4E2D-4988-8D11-12B04AC577AF}" type="presOf" srcId="{3C7BF32F-DEBC-4D32-B723-C7A8452C2DA5}" destId="{947D0C27-B406-4FC5-AF7E-ECB1B2E950CE}" srcOrd="1" destOrd="0" presId="urn:microsoft.com/office/officeart/2005/8/layout/cycle8"/>
    <dgm:cxn modelId="{B6886E1A-5FDB-4608-8016-07FFB1E71B16}" srcId="{1968C8A4-1A31-4FE0-BCE3-FC6D94381D53}" destId="{3C7BF32F-DEBC-4D32-B723-C7A8452C2DA5}" srcOrd="5" destOrd="0" parTransId="{E43BEBD7-0FD3-4FAF-852F-DF23D9ADB92B}" sibTransId="{6B8D5BF5-E29D-4824-A061-33F1CBE7DE07}"/>
    <dgm:cxn modelId="{A76EFB66-83CC-46C4-8D7F-FA5983085536}" type="presOf" srcId="{87209F36-8396-4780-A997-4C7C7096BC24}" destId="{15EE8423-D2BF-4680-BDC7-12774899F795}" srcOrd="0" destOrd="0" presId="urn:microsoft.com/office/officeart/2005/8/layout/cycle8"/>
    <dgm:cxn modelId="{C5CA5A75-CA3E-4CE5-8534-B720870AED94}" type="presOf" srcId="{26210EB3-13C6-4B50-B649-5AB4993DC971}" destId="{9E4A74FE-8D20-4747-BABD-C497A363D465}" srcOrd="0" destOrd="0" presId="urn:microsoft.com/office/officeart/2005/8/layout/cycle8"/>
    <dgm:cxn modelId="{2CA4E7CC-7BD5-4C5A-843D-FDF8C93A9AC8}" type="presOf" srcId="{26210EB3-13C6-4B50-B649-5AB4993DC971}" destId="{375CBE14-B86E-4429-8BD5-7FF098216505}" srcOrd="1" destOrd="0" presId="urn:microsoft.com/office/officeart/2005/8/layout/cycle8"/>
    <dgm:cxn modelId="{E4DE34FC-A50A-41A7-BE66-E23A58881B65}" type="presOf" srcId="{60DBF988-100C-4ED7-AEE6-E8F0002B2C67}" destId="{E69E95EA-45A8-4206-B77E-3CCDB353D202}" srcOrd="0" destOrd="0" presId="urn:microsoft.com/office/officeart/2005/8/layout/cycle8"/>
    <dgm:cxn modelId="{23430C46-4E44-4F5D-BA92-5CA95ED10197}" srcId="{1968C8A4-1A31-4FE0-BCE3-FC6D94381D53}" destId="{26210EB3-13C6-4B50-B649-5AB4993DC971}" srcOrd="1" destOrd="0" parTransId="{ACD38E99-35D9-4764-87F6-2C907F19EE8A}" sibTransId="{7114842D-B3CB-4C56-8351-DD39A8D59698}"/>
    <dgm:cxn modelId="{C3510897-D0DF-4FB5-A555-791AAA9EA4EF}" srcId="{1968C8A4-1A31-4FE0-BCE3-FC6D94381D53}" destId="{2E17D28A-F9F9-429C-A3FB-732A05490EB7}" srcOrd="2" destOrd="0" parTransId="{7371912B-3DB7-49C9-AC92-46008A668C51}" sibTransId="{CFD27C61-A252-4160-93AA-A238D58D404A}"/>
    <dgm:cxn modelId="{2AF0EE08-D8BB-4006-BF40-F8D16F66D632}" srcId="{1968C8A4-1A31-4FE0-BCE3-FC6D94381D53}" destId="{60DBF988-100C-4ED7-AEE6-E8F0002B2C67}" srcOrd="4" destOrd="0" parTransId="{C831E4A1-4750-45C6-8682-28BCDD8B3A37}" sibTransId="{3302BC7C-6033-45D5-B546-8BFB98F12543}"/>
    <dgm:cxn modelId="{87237F0A-B52C-471C-9E10-B8B85D5FD2B7}" type="presOf" srcId="{83EA1571-711F-4964-8B38-C73E0DAC6163}" destId="{416A478E-E0A8-45A5-9F98-EE4FCC015838}" srcOrd="0" destOrd="0" presId="urn:microsoft.com/office/officeart/2005/8/layout/cycle8"/>
    <dgm:cxn modelId="{BE203DA7-6553-49E3-A4F9-8D9A9EAF6CEA}" type="presOf" srcId="{60DBF988-100C-4ED7-AEE6-E8F0002B2C67}" destId="{3336D237-7F69-4534-9F49-3077D6A177D7}" srcOrd="1" destOrd="0" presId="urn:microsoft.com/office/officeart/2005/8/layout/cycle8"/>
    <dgm:cxn modelId="{28D4437D-3E17-4000-8A28-23E4CA87AC4D}" type="presOf" srcId="{87209F36-8396-4780-A997-4C7C7096BC24}" destId="{12D612C8-CC4B-4544-B5AE-43026BD4CCD6}" srcOrd="1" destOrd="0" presId="urn:microsoft.com/office/officeart/2005/8/layout/cycle8"/>
    <dgm:cxn modelId="{D3F4024D-4B08-4B42-B544-F6CAB8832932}" srcId="{1968C8A4-1A31-4FE0-BCE3-FC6D94381D53}" destId="{87209F36-8396-4780-A997-4C7C7096BC24}" srcOrd="0" destOrd="0" parTransId="{471817C8-ABA0-440B-9AA7-8A74C2FD8950}" sibTransId="{7EF05546-9FB8-4B63-BC7C-F18570A71562}"/>
    <dgm:cxn modelId="{A54EC552-7CDF-4E8C-8B23-16F02369834F}" type="presParOf" srcId="{8F066C90-EB44-4836-9CF9-91D0ED330F9D}" destId="{15EE8423-D2BF-4680-BDC7-12774899F795}" srcOrd="0" destOrd="0" presId="urn:microsoft.com/office/officeart/2005/8/layout/cycle8"/>
    <dgm:cxn modelId="{0BA5761F-11BF-45E9-AC58-9CA8B813D507}" type="presParOf" srcId="{8F066C90-EB44-4836-9CF9-91D0ED330F9D}" destId="{6029F2A6-D80E-4A95-B628-A3505600DD8E}" srcOrd="1" destOrd="0" presId="urn:microsoft.com/office/officeart/2005/8/layout/cycle8"/>
    <dgm:cxn modelId="{EC7C2FEE-3EEE-439D-B69A-677661A97DBD}" type="presParOf" srcId="{8F066C90-EB44-4836-9CF9-91D0ED330F9D}" destId="{97631511-3FB9-46CC-B26D-7488A62F8B6E}" srcOrd="2" destOrd="0" presId="urn:microsoft.com/office/officeart/2005/8/layout/cycle8"/>
    <dgm:cxn modelId="{12E0FFD3-8CED-46B1-A39C-1B01B9C8580F}" type="presParOf" srcId="{8F066C90-EB44-4836-9CF9-91D0ED330F9D}" destId="{12D612C8-CC4B-4544-B5AE-43026BD4CCD6}" srcOrd="3" destOrd="0" presId="urn:microsoft.com/office/officeart/2005/8/layout/cycle8"/>
    <dgm:cxn modelId="{00F24357-FB84-45F6-B5A4-D2AA645BD1D0}" type="presParOf" srcId="{8F066C90-EB44-4836-9CF9-91D0ED330F9D}" destId="{9E4A74FE-8D20-4747-BABD-C497A363D465}" srcOrd="4" destOrd="0" presId="urn:microsoft.com/office/officeart/2005/8/layout/cycle8"/>
    <dgm:cxn modelId="{2811D79A-884B-4411-A99C-6F25C0450B72}" type="presParOf" srcId="{8F066C90-EB44-4836-9CF9-91D0ED330F9D}" destId="{264BB848-870D-4922-8DD5-EA4039449A74}" srcOrd="5" destOrd="0" presId="urn:microsoft.com/office/officeart/2005/8/layout/cycle8"/>
    <dgm:cxn modelId="{20E42ACB-ABC9-4808-83CA-A9FCB4614EC7}" type="presParOf" srcId="{8F066C90-EB44-4836-9CF9-91D0ED330F9D}" destId="{41653378-3347-496C-A95D-F4B169D848C9}" srcOrd="6" destOrd="0" presId="urn:microsoft.com/office/officeart/2005/8/layout/cycle8"/>
    <dgm:cxn modelId="{74870884-F253-4853-B7A1-067D3C8E3471}" type="presParOf" srcId="{8F066C90-EB44-4836-9CF9-91D0ED330F9D}" destId="{375CBE14-B86E-4429-8BD5-7FF098216505}" srcOrd="7" destOrd="0" presId="urn:microsoft.com/office/officeart/2005/8/layout/cycle8"/>
    <dgm:cxn modelId="{145B91B3-82F7-4C0B-AFF8-A252FD83BD98}" type="presParOf" srcId="{8F066C90-EB44-4836-9CF9-91D0ED330F9D}" destId="{C03130B5-4E2F-4481-B7E1-B2E3DA5E1E55}" srcOrd="8" destOrd="0" presId="urn:microsoft.com/office/officeart/2005/8/layout/cycle8"/>
    <dgm:cxn modelId="{7E38CBF0-875C-4094-AE7B-BB3824C96F69}" type="presParOf" srcId="{8F066C90-EB44-4836-9CF9-91D0ED330F9D}" destId="{AA1E3B6C-AB38-4745-B4E3-30E76B26109F}" srcOrd="9" destOrd="0" presId="urn:microsoft.com/office/officeart/2005/8/layout/cycle8"/>
    <dgm:cxn modelId="{5ACCAFB6-68CC-40E3-997B-9BCB377058BD}" type="presParOf" srcId="{8F066C90-EB44-4836-9CF9-91D0ED330F9D}" destId="{7151067F-CF1C-4A47-9AB7-B36528BC01C2}" srcOrd="10" destOrd="0" presId="urn:microsoft.com/office/officeart/2005/8/layout/cycle8"/>
    <dgm:cxn modelId="{82D8CF58-A584-4625-A985-8F209C13269B}" type="presParOf" srcId="{8F066C90-EB44-4836-9CF9-91D0ED330F9D}" destId="{A7EAA0FE-C311-4D54-B5B2-702C6A8F9C07}" srcOrd="11" destOrd="0" presId="urn:microsoft.com/office/officeart/2005/8/layout/cycle8"/>
    <dgm:cxn modelId="{05FD7302-2B19-410C-9BA4-24CE1404A611}" type="presParOf" srcId="{8F066C90-EB44-4836-9CF9-91D0ED330F9D}" destId="{416A478E-E0A8-45A5-9F98-EE4FCC015838}" srcOrd="12" destOrd="0" presId="urn:microsoft.com/office/officeart/2005/8/layout/cycle8"/>
    <dgm:cxn modelId="{36DB2EA5-2A75-44C3-AFDC-7AAE018618B9}" type="presParOf" srcId="{8F066C90-EB44-4836-9CF9-91D0ED330F9D}" destId="{8E27F67B-FDCA-46A4-94FB-568F1F9C9914}" srcOrd="13" destOrd="0" presId="urn:microsoft.com/office/officeart/2005/8/layout/cycle8"/>
    <dgm:cxn modelId="{22009737-AA5B-4757-9CA0-240DDB7549B6}" type="presParOf" srcId="{8F066C90-EB44-4836-9CF9-91D0ED330F9D}" destId="{9A269B32-CB33-45B1-932D-1B6C7F28DD30}" srcOrd="14" destOrd="0" presId="urn:microsoft.com/office/officeart/2005/8/layout/cycle8"/>
    <dgm:cxn modelId="{FE117FDE-FBB9-4449-B58E-2DEA90B65F88}" type="presParOf" srcId="{8F066C90-EB44-4836-9CF9-91D0ED330F9D}" destId="{FB6720AF-5D79-4205-9EED-F9B7F04AA19E}" srcOrd="15" destOrd="0" presId="urn:microsoft.com/office/officeart/2005/8/layout/cycle8"/>
    <dgm:cxn modelId="{04B7DAF5-4134-4675-8BD8-94D248904BBC}" type="presParOf" srcId="{8F066C90-EB44-4836-9CF9-91D0ED330F9D}" destId="{E69E95EA-45A8-4206-B77E-3CCDB353D202}" srcOrd="16" destOrd="0" presId="urn:microsoft.com/office/officeart/2005/8/layout/cycle8"/>
    <dgm:cxn modelId="{49ACB9EE-E5F6-42CB-AB17-F5A54D49B3D3}" type="presParOf" srcId="{8F066C90-EB44-4836-9CF9-91D0ED330F9D}" destId="{466582A0-2DA4-4FF5-AA09-DADA2E496522}" srcOrd="17" destOrd="0" presId="urn:microsoft.com/office/officeart/2005/8/layout/cycle8"/>
    <dgm:cxn modelId="{D5055DD8-1F95-48A9-B21C-D1872345A56B}" type="presParOf" srcId="{8F066C90-EB44-4836-9CF9-91D0ED330F9D}" destId="{CC74D618-1727-43CF-87CD-7ACC110FA14C}" srcOrd="18" destOrd="0" presId="urn:microsoft.com/office/officeart/2005/8/layout/cycle8"/>
    <dgm:cxn modelId="{555AA14C-9592-4CD4-BF16-5F492C05E49E}" type="presParOf" srcId="{8F066C90-EB44-4836-9CF9-91D0ED330F9D}" destId="{3336D237-7F69-4534-9F49-3077D6A177D7}" srcOrd="19" destOrd="0" presId="urn:microsoft.com/office/officeart/2005/8/layout/cycle8"/>
    <dgm:cxn modelId="{35B1E32A-1A09-485E-81BD-1EA2F67B35D4}" type="presParOf" srcId="{8F066C90-EB44-4836-9CF9-91D0ED330F9D}" destId="{51B33725-7E0A-4D16-B7BE-3CABF5004C52}" srcOrd="20" destOrd="0" presId="urn:microsoft.com/office/officeart/2005/8/layout/cycle8"/>
    <dgm:cxn modelId="{2D730618-823A-4500-A940-EC836F023C5D}" type="presParOf" srcId="{8F066C90-EB44-4836-9CF9-91D0ED330F9D}" destId="{F6C9F3E0-4730-43C2-85B7-00693EF8D38F}" srcOrd="21" destOrd="0" presId="urn:microsoft.com/office/officeart/2005/8/layout/cycle8"/>
    <dgm:cxn modelId="{20A4E03D-878A-464D-B4FA-970893880079}" type="presParOf" srcId="{8F066C90-EB44-4836-9CF9-91D0ED330F9D}" destId="{0381D777-86A2-477B-809F-CF0AF7C11E72}" srcOrd="22" destOrd="0" presId="urn:microsoft.com/office/officeart/2005/8/layout/cycle8"/>
    <dgm:cxn modelId="{6393ABC3-77EB-4AD0-ADC7-16EA6F01177F}" type="presParOf" srcId="{8F066C90-EB44-4836-9CF9-91D0ED330F9D}" destId="{947D0C27-B406-4FC5-AF7E-ECB1B2E950CE}" srcOrd="23" destOrd="0" presId="urn:microsoft.com/office/officeart/2005/8/layout/cycle8"/>
    <dgm:cxn modelId="{D7A000F3-DE68-4FEC-B9F9-15095B05C69D}" type="presParOf" srcId="{8F066C90-EB44-4836-9CF9-91D0ED330F9D}" destId="{EDBB45C4-1EDA-4712-B420-391052A2290C}" srcOrd="24" destOrd="0" presId="urn:microsoft.com/office/officeart/2005/8/layout/cycle8"/>
    <dgm:cxn modelId="{3BF15E58-0F32-4D4B-A686-46EF244D79B5}" type="presParOf" srcId="{8F066C90-EB44-4836-9CF9-91D0ED330F9D}" destId="{931A67E7-70E0-4B03-AE8C-D4123E6722B7}" srcOrd="25" destOrd="0" presId="urn:microsoft.com/office/officeart/2005/8/layout/cycle8"/>
    <dgm:cxn modelId="{FB7F5D72-ECB4-4BD9-A000-8E0729D20905}" type="presParOf" srcId="{8F066C90-EB44-4836-9CF9-91D0ED330F9D}" destId="{B1697B98-A0C0-41D4-AD81-BD4513682FC9}" srcOrd="26" destOrd="0" presId="urn:microsoft.com/office/officeart/2005/8/layout/cycle8"/>
    <dgm:cxn modelId="{64490000-347B-45D7-B3B3-225CC54D9E3F}" type="presParOf" srcId="{8F066C90-EB44-4836-9CF9-91D0ED330F9D}" destId="{43FDD806-45BC-44DB-B2FA-AD9BC1D691B6}" srcOrd="27" destOrd="0" presId="urn:microsoft.com/office/officeart/2005/8/layout/cycle8"/>
    <dgm:cxn modelId="{447C7DCA-6D5B-4785-8D8C-94E6C59EA827}" type="presParOf" srcId="{8F066C90-EB44-4836-9CF9-91D0ED330F9D}" destId="{B0E16DB1-E260-4870-98B4-739453AFC0E8}" srcOrd="28" destOrd="0" presId="urn:microsoft.com/office/officeart/2005/8/layout/cycle8"/>
    <dgm:cxn modelId="{BDC8E1A3-BEE4-44CE-ABC5-EE615F4B0F86}" type="presParOf" srcId="{8F066C90-EB44-4836-9CF9-91D0ED330F9D}" destId="{68E7C8DB-74F8-4488-9D6B-7022FA7BC311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138AAA-6643-4EE1-B23B-230D01D533F9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27292A-B417-4227-B739-DFAEDDA14974}">
      <dgm:prSet/>
      <dgm:spPr/>
      <dgm:t>
        <a:bodyPr/>
        <a:lstStyle/>
        <a:p>
          <a:pPr algn="just" rtl="0"/>
          <a:r>
            <a:rPr lang="en-US" smtClean="0"/>
            <a:t>Inpatient medical rehabilitation (rehabilitation units in acute care or rehabilitation hospitals, long term care, nursing-home rehabilitation)</a:t>
          </a:r>
          <a:endParaRPr lang="en-US"/>
        </a:p>
      </dgm:t>
    </dgm:pt>
    <dgm:pt modelId="{60DF2B07-E748-41EA-B240-F27F64FEC726}" type="parTrans" cxnId="{01A1186B-61A4-4103-AEEF-859FBBB02539}">
      <dgm:prSet/>
      <dgm:spPr/>
      <dgm:t>
        <a:bodyPr/>
        <a:lstStyle/>
        <a:p>
          <a:endParaRPr lang="en-US"/>
        </a:p>
      </dgm:t>
    </dgm:pt>
    <dgm:pt modelId="{025B8091-3D65-469B-B1AD-A61E3D9BA3CC}" type="sibTrans" cxnId="{01A1186B-61A4-4103-AEEF-859FBBB02539}">
      <dgm:prSet/>
      <dgm:spPr/>
      <dgm:t>
        <a:bodyPr/>
        <a:lstStyle/>
        <a:p>
          <a:endParaRPr lang="en-US"/>
        </a:p>
      </dgm:t>
    </dgm:pt>
    <dgm:pt modelId="{015CEABC-B239-466E-99D9-A5FD7F8BEECA}">
      <dgm:prSet/>
      <dgm:spPr/>
      <dgm:t>
        <a:bodyPr/>
        <a:lstStyle/>
        <a:p>
          <a:pPr rtl="0"/>
          <a:r>
            <a:rPr lang="en-US" dirty="0" smtClean="0"/>
            <a:t>Outpatient:</a:t>
          </a:r>
        </a:p>
        <a:p>
          <a:pPr rtl="0"/>
          <a:r>
            <a:rPr lang="en-US" dirty="0" smtClean="0"/>
            <a:t> ( primary care, private practice, </a:t>
          </a:r>
          <a:r>
            <a:rPr lang="en-US" dirty="0" err="1" smtClean="0"/>
            <a:t>etc</a:t>
          </a:r>
          <a:r>
            <a:rPr lang="en-US" dirty="0" smtClean="0"/>
            <a:t>). </a:t>
          </a:r>
          <a:endParaRPr lang="en-US" dirty="0"/>
        </a:p>
      </dgm:t>
    </dgm:pt>
    <dgm:pt modelId="{A7451203-C19C-4238-9ED4-698FC62C0000}" type="parTrans" cxnId="{7CCBF87B-682D-44F9-9C6C-842E15E31E53}">
      <dgm:prSet/>
      <dgm:spPr/>
      <dgm:t>
        <a:bodyPr/>
        <a:lstStyle/>
        <a:p>
          <a:endParaRPr lang="en-US"/>
        </a:p>
      </dgm:t>
    </dgm:pt>
    <dgm:pt modelId="{93FC7F26-458D-494C-9328-3C9ABFE11D2F}" type="sibTrans" cxnId="{7CCBF87B-682D-44F9-9C6C-842E15E31E53}">
      <dgm:prSet/>
      <dgm:spPr/>
      <dgm:t>
        <a:bodyPr/>
        <a:lstStyle/>
        <a:p>
          <a:endParaRPr lang="en-US"/>
        </a:p>
      </dgm:t>
    </dgm:pt>
    <dgm:pt modelId="{ABB8D99B-D5B8-4914-804C-777273E89CD8}">
      <dgm:prSet/>
      <dgm:spPr/>
      <dgm:t>
        <a:bodyPr/>
        <a:lstStyle/>
        <a:p>
          <a:pPr rtl="0"/>
          <a:r>
            <a:rPr lang="en-US" smtClean="0"/>
            <a:t>Home health rehabilitation.</a:t>
          </a:r>
          <a:endParaRPr lang="en-US"/>
        </a:p>
      </dgm:t>
    </dgm:pt>
    <dgm:pt modelId="{7AB1D88F-E8B6-477E-AD2F-5AD7DA667D00}" type="parTrans" cxnId="{43FF3006-F814-490A-9F46-6DF0BEB4B1E8}">
      <dgm:prSet/>
      <dgm:spPr/>
      <dgm:t>
        <a:bodyPr/>
        <a:lstStyle/>
        <a:p>
          <a:endParaRPr lang="en-US"/>
        </a:p>
      </dgm:t>
    </dgm:pt>
    <dgm:pt modelId="{FF23BE61-0948-4BB5-ACAB-B5AA477CEDBD}" type="sibTrans" cxnId="{43FF3006-F814-490A-9F46-6DF0BEB4B1E8}">
      <dgm:prSet/>
      <dgm:spPr/>
      <dgm:t>
        <a:bodyPr/>
        <a:lstStyle/>
        <a:p>
          <a:endParaRPr lang="en-US"/>
        </a:p>
      </dgm:t>
    </dgm:pt>
    <dgm:pt modelId="{5F6F735B-0D2E-4B98-8648-532B2743836F}" type="pres">
      <dgm:prSet presAssocID="{D7138AAA-6643-4EE1-B23B-230D01D533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A5C44A-12AF-427E-B3FA-B432B5830F2D}" type="pres">
      <dgm:prSet presAssocID="{C927292A-B417-4227-B739-DFAEDDA14974}" presName="composite" presStyleCnt="0"/>
      <dgm:spPr/>
    </dgm:pt>
    <dgm:pt modelId="{6525355A-200C-4916-981B-EC6EC05980F8}" type="pres">
      <dgm:prSet presAssocID="{C927292A-B417-4227-B739-DFAEDDA1497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75D2E-7459-4D6E-B41E-EBF11AC4385E}" type="pres">
      <dgm:prSet presAssocID="{C927292A-B417-4227-B739-DFAEDDA14974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7D170ECE-FEA2-494A-AF27-7556E26492FA}" type="pres">
      <dgm:prSet presAssocID="{025B8091-3D65-469B-B1AD-A61E3D9BA3CC}" presName="sibTrans" presStyleCnt="0"/>
      <dgm:spPr/>
    </dgm:pt>
    <dgm:pt modelId="{0BE7E7A8-3781-407B-B0E5-466E6F4F35DA}" type="pres">
      <dgm:prSet presAssocID="{015CEABC-B239-466E-99D9-A5FD7F8BEECA}" presName="composite" presStyleCnt="0"/>
      <dgm:spPr/>
    </dgm:pt>
    <dgm:pt modelId="{3849882B-02C9-4809-86CB-D2DF9464CCEB}" type="pres">
      <dgm:prSet presAssocID="{015CEABC-B239-466E-99D9-A5FD7F8BEEC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B99DC-295E-44E7-91A9-B34680A49DFE}" type="pres">
      <dgm:prSet presAssocID="{015CEABC-B239-466E-99D9-A5FD7F8BEECA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C37A1B41-A10B-4292-87A2-0004FC50AB94}" type="pres">
      <dgm:prSet presAssocID="{93FC7F26-458D-494C-9328-3C9ABFE11D2F}" presName="sibTrans" presStyleCnt="0"/>
      <dgm:spPr/>
    </dgm:pt>
    <dgm:pt modelId="{0CE38693-6BAE-4CBA-818E-B5A30A011EA5}" type="pres">
      <dgm:prSet presAssocID="{ABB8D99B-D5B8-4914-804C-777273E89CD8}" presName="composite" presStyleCnt="0"/>
      <dgm:spPr/>
    </dgm:pt>
    <dgm:pt modelId="{2D80380B-6E32-4633-A363-6F23315E4635}" type="pres">
      <dgm:prSet presAssocID="{ABB8D99B-D5B8-4914-804C-777273E89CD8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1BF59-E2C1-48AB-9DBF-01799B031230}" type="pres">
      <dgm:prSet presAssocID="{ABB8D99B-D5B8-4914-804C-777273E89CD8}" presName="rect2" presStyleLbl="fgImgPlace1" presStyleIdx="2" presStyleCnt="3" custLinFactNeighborX="-23823" custLinFactNeighborY="1949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7CCBF87B-682D-44F9-9C6C-842E15E31E53}" srcId="{D7138AAA-6643-4EE1-B23B-230D01D533F9}" destId="{015CEABC-B239-466E-99D9-A5FD7F8BEECA}" srcOrd="1" destOrd="0" parTransId="{A7451203-C19C-4238-9ED4-698FC62C0000}" sibTransId="{93FC7F26-458D-494C-9328-3C9ABFE11D2F}"/>
    <dgm:cxn modelId="{01A1186B-61A4-4103-AEEF-859FBBB02539}" srcId="{D7138AAA-6643-4EE1-B23B-230D01D533F9}" destId="{C927292A-B417-4227-B739-DFAEDDA14974}" srcOrd="0" destOrd="0" parTransId="{60DF2B07-E748-41EA-B240-F27F64FEC726}" sibTransId="{025B8091-3D65-469B-B1AD-A61E3D9BA3CC}"/>
    <dgm:cxn modelId="{43FF3006-F814-490A-9F46-6DF0BEB4B1E8}" srcId="{D7138AAA-6643-4EE1-B23B-230D01D533F9}" destId="{ABB8D99B-D5B8-4914-804C-777273E89CD8}" srcOrd="2" destOrd="0" parTransId="{7AB1D88F-E8B6-477E-AD2F-5AD7DA667D00}" sibTransId="{FF23BE61-0948-4BB5-ACAB-B5AA477CEDBD}"/>
    <dgm:cxn modelId="{9D68343F-4C07-42D3-91BB-F132753685F2}" type="presOf" srcId="{D7138AAA-6643-4EE1-B23B-230D01D533F9}" destId="{5F6F735B-0D2E-4B98-8648-532B2743836F}" srcOrd="0" destOrd="0" presId="urn:microsoft.com/office/officeart/2008/layout/PictureStrips"/>
    <dgm:cxn modelId="{480F841F-9B90-4FCD-9BF0-871B469B78AA}" type="presOf" srcId="{ABB8D99B-D5B8-4914-804C-777273E89CD8}" destId="{2D80380B-6E32-4633-A363-6F23315E4635}" srcOrd="0" destOrd="0" presId="urn:microsoft.com/office/officeart/2008/layout/PictureStrips"/>
    <dgm:cxn modelId="{2A5CBC46-21E2-4B5F-87B3-F369A6E4D496}" type="presOf" srcId="{015CEABC-B239-466E-99D9-A5FD7F8BEECA}" destId="{3849882B-02C9-4809-86CB-D2DF9464CCEB}" srcOrd="0" destOrd="0" presId="urn:microsoft.com/office/officeart/2008/layout/PictureStrips"/>
    <dgm:cxn modelId="{5AC3BCB1-D251-4B23-84C5-CFDA5A48EC0F}" type="presOf" srcId="{C927292A-B417-4227-B739-DFAEDDA14974}" destId="{6525355A-200C-4916-981B-EC6EC05980F8}" srcOrd="0" destOrd="0" presId="urn:microsoft.com/office/officeart/2008/layout/PictureStrips"/>
    <dgm:cxn modelId="{6B8FF1B0-519A-4CE9-B38C-1131F5CD7968}" type="presParOf" srcId="{5F6F735B-0D2E-4B98-8648-532B2743836F}" destId="{C1A5C44A-12AF-427E-B3FA-B432B5830F2D}" srcOrd="0" destOrd="0" presId="urn:microsoft.com/office/officeart/2008/layout/PictureStrips"/>
    <dgm:cxn modelId="{645A8289-41FF-455D-9D72-A4444E746948}" type="presParOf" srcId="{C1A5C44A-12AF-427E-B3FA-B432B5830F2D}" destId="{6525355A-200C-4916-981B-EC6EC05980F8}" srcOrd="0" destOrd="0" presId="urn:microsoft.com/office/officeart/2008/layout/PictureStrips"/>
    <dgm:cxn modelId="{FCC9D6E8-7C12-4A63-B3AE-7791229F9EBC}" type="presParOf" srcId="{C1A5C44A-12AF-427E-B3FA-B432B5830F2D}" destId="{A5475D2E-7459-4D6E-B41E-EBF11AC4385E}" srcOrd="1" destOrd="0" presId="urn:microsoft.com/office/officeart/2008/layout/PictureStrips"/>
    <dgm:cxn modelId="{7C16AB58-974C-49D3-B3B4-A74DD4473718}" type="presParOf" srcId="{5F6F735B-0D2E-4B98-8648-532B2743836F}" destId="{7D170ECE-FEA2-494A-AF27-7556E26492FA}" srcOrd="1" destOrd="0" presId="urn:microsoft.com/office/officeart/2008/layout/PictureStrips"/>
    <dgm:cxn modelId="{15AE75BA-3626-4D64-9F1F-55FAF65FA372}" type="presParOf" srcId="{5F6F735B-0D2E-4B98-8648-532B2743836F}" destId="{0BE7E7A8-3781-407B-B0E5-466E6F4F35DA}" srcOrd="2" destOrd="0" presId="urn:microsoft.com/office/officeart/2008/layout/PictureStrips"/>
    <dgm:cxn modelId="{C54349E0-7BF9-44ED-889D-E23424EC28A5}" type="presParOf" srcId="{0BE7E7A8-3781-407B-B0E5-466E6F4F35DA}" destId="{3849882B-02C9-4809-86CB-D2DF9464CCEB}" srcOrd="0" destOrd="0" presId="urn:microsoft.com/office/officeart/2008/layout/PictureStrips"/>
    <dgm:cxn modelId="{6A469131-EDAC-43FC-999B-C8EF4D3D96C0}" type="presParOf" srcId="{0BE7E7A8-3781-407B-B0E5-466E6F4F35DA}" destId="{861B99DC-295E-44E7-91A9-B34680A49DFE}" srcOrd="1" destOrd="0" presId="urn:microsoft.com/office/officeart/2008/layout/PictureStrips"/>
    <dgm:cxn modelId="{9CC135E5-49B0-492D-999E-B11F75258835}" type="presParOf" srcId="{5F6F735B-0D2E-4B98-8648-532B2743836F}" destId="{C37A1B41-A10B-4292-87A2-0004FC50AB94}" srcOrd="3" destOrd="0" presId="urn:microsoft.com/office/officeart/2008/layout/PictureStrips"/>
    <dgm:cxn modelId="{F5944707-8CCF-4FA7-936D-90DDED9582E6}" type="presParOf" srcId="{5F6F735B-0D2E-4B98-8648-532B2743836F}" destId="{0CE38693-6BAE-4CBA-818E-B5A30A011EA5}" srcOrd="4" destOrd="0" presId="urn:microsoft.com/office/officeart/2008/layout/PictureStrips"/>
    <dgm:cxn modelId="{0F57D82C-0B67-4CED-9786-A467CDA6007A}" type="presParOf" srcId="{0CE38693-6BAE-4CBA-818E-B5A30A011EA5}" destId="{2D80380B-6E32-4633-A363-6F23315E4635}" srcOrd="0" destOrd="0" presId="urn:microsoft.com/office/officeart/2008/layout/PictureStrips"/>
    <dgm:cxn modelId="{C0A6EAEA-65BC-44A1-B921-21EB2EDF5BBE}" type="presParOf" srcId="{0CE38693-6BAE-4CBA-818E-B5A30A011EA5}" destId="{BA91BF59-E2C1-48AB-9DBF-01799B03123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6A29CC-533B-467C-8433-126FF4FD156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B6B30B-1EEC-4220-9654-97D5677382AE}">
      <dgm:prSet/>
      <dgm:spPr/>
      <dgm:t>
        <a:bodyPr/>
        <a:lstStyle/>
        <a:p>
          <a:pPr rtl="0"/>
          <a:r>
            <a:rPr lang="en-US" b="1" smtClean="0"/>
            <a:t>Cardiovascular disorders: hypertension, CHD, heart failure.</a:t>
          </a:r>
          <a:endParaRPr lang="en-US"/>
        </a:p>
      </dgm:t>
    </dgm:pt>
    <dgm:pt modelId="{FE0F066C-0C10-421E-AAD7-5EF8701997AF}" type="parTrans" cxnId="{DF87FB63-A0E5-446D-870A-F8379CBCCF26}">
      <dgm:prSet/>
      <dgm:spPr/>
      <dgm:t>
        <a:bodyPr/>
        <a:lstStyle/>
        <a:p>
          <a:endParaRPr lang="en-US"/>
        </a:p>
      </dgm:t>
    </dgm:pt>
    <dgm:pt modelId="{338D943E-1473-49BD-9F9E-BCDC01115A7F}" type="sibTrans" cxnId="{DF87FB63-A0E5-446D-870A-F8379CBCCF26}">
      <dgm:prSet/>
      <dgm:spPr/>
      <dgm:t>
        <a:bodyPr/>
        <a:lstStyle/>
        <a:p>
          <a:endParaRPr lang="en-US"/>
        </a:p>
      </dgm:t>
    </dgm:pt>
    <dgm:pt modelId="{463520A5-BC55-4A96-900A-258C042612F4}">
      <dgm:prSet/>
      <dgm:spPr/>
      <dgm:t>
        <a:bodyPr/>
        <a:lstStyle/>
        <a:p>
          <a:pPr rtl="0"/>
          <a:r>
            <a:rPr lang="en-US" b="1" smtClean="0"/>
            <a:t>Respiratory disorders : asthma, COPD</a:t>
          </a:r>
          <a:endParaRPr lang="en-US"/>
        </a:p>
      </dgm:t>
    </dgm:pt>
    <dgm:pt modelId="{335AB7C8-0590-4CDE-967D-ECC3AE80C4E5}" type="parTrans" cxnId="{33601D26-E4EF-481B-B24A-72A1E961AADA}">
      <dgm:prSet/>
      <dgm:spPr/>
      <dgm:t>
        <a:bodyPr/>
        <a:lstStyle/>
        <a:p>
          <a:endParaRPr lang="en-US"/>
        </a:p>
      </dgm:t>
    </dgm:pt>
    <dgm:pt modelId="{0E122ABB-44D0-46CF-B6EA-255909149EA5}" type="sibTrans" cxnId="{33601D26-E4EF-481B-B24A-72A1E961AADA}">
      <dgm:prSet/>
      <dgm:spPr/>
      <dgm:t>
        <a:bodyPr/>
        <a:lstStyle/>
        <a:p>
          <a:endParaRPr lang="en-US"/>
        </a:p>
      </dgm:t>
    </dgm:pt>
    <dgm:pt modelId="{06CD4276-DA73-4D41-B93B-AE2328DC21B8}">
      <dgm:prSet/>
      <dgm:spPr/>
      <dgm:t>
        <a:bodyPr/>
        <a:lstStyle/>
        <a:p>
          <a:pPr rtl="0"/>
          <a:r>
            <a:rPr lang="en-US" b="1" dirty="0" smtClean="0"/>
            <a:t>Neurological and cognitive conditions: Stroke, Parkinson's disease, dementia, delirium, </a:t>
          </a:r>
          <a:r>
            <a:rPr lang="en-US" b="1" dirty="0" err="1" smtClean="0"/>
            <a:t>Alzheimer,depression</a:t>
          </a:r>
          <a:r>
            <a:rPr lang="en-US" b="1" dirty="0" smtClean="0"/>
            <a:t>, fear of falling</a:t>
          </a:r>
          <a:endParaRPr lang="en-US" dirty="0"/>
        </a:p>
      </dgm:t>
    </dgm:pt>
    <dgm:pt modelId="{78E63BB3-A730-4AC7-882B-22D2AC29D9A3}" type="parTrans" cxnId="{73FC3D4C-09FD-487C-9D9F-FFD31445B8BC}">
      <dgm:prSet/>
      <dgm:spPr/>
      <dgm:t>
        <a:bodyPr/>
        <a:lstStyle/>
        <a:p>
          <a:endParaRPr lang="en-US"/>
        </a:p>
      </dgm:t>
    </dgm:pt>
    <dgm:pt modelId="{AA60CD7A-9C1E-4BA1-95AD-600CB68D32B4}" type="sibTrans" cxnId="{73FC3D4C-09FD-487C-9D9F-FFD31445B8BC}">
      <dgm:prSet/>
      <dgm:spPr/>
      <dgm:t>
        <a:bodyPr/>
        <a:lstStyle/>
        <a:p>
          <a:endParaRPr lang="en-US"/>
        </a:p>
      </dgm:t>
    </dgm:pt>
    <dgm:pt modelId="{C2A43493-BC00-47AE-8145-1648440261DF}">
      <dgm:prSet/>
      <dgm:spPr/>
      <dgm:t>
        <a:bodyPr/>
        <a:lstStyle/>
        <a:p>
          <a:pPr rtl="0"/>
          <a:r>
            <a:rPr lang="en-US" b="1" dirty="0" smtClean="0"/>
            <a:t>Musculoskeletal: osteoporosis, OA, RA, falls, </a:t>
          </a:r>
          <a:r>
            <a:rPr lang="en-US" b="1" dirty="0" smtClean="0"/>
            <a:t>fracture, incontinence</a:t>
          </a:r>
          <a:endParaRPr lang="en-US" dirty="0"/>
        </a:p>
      </dgm:t>
    </dgm:pt>
    <dgm:pt modelId="{D98BC7C4-DA4D-423B-8154-65137CA453FD}" type="parTrans" cxnId="{48A989B1-7BAD-4BC4-AA7A-2B5CF748D7E4}">
      <dgm:prSet/>
      <dgm:spPr/>
      <dgm:t>
        <a:bodyPr/>
        <a:lstStyle/>
        <a:p>
          <a:endParaRPr lang="en-US"/>
        </a:p>
      </dgm:t>
    </dgm:pt>
    <dgm:pt modelId="{0EAECA46-347A-4F39-A139-65D54B3D9BC9}" type="sibTrans" cxnId="{48A989B1-7BAD-4BC4-AA7A-2B5CF748D7E4}">
      <dgm:prSet/>
      <dgm:spPr/>
      <dgm:t>
        <a:bodyPr/>
        <a:lstStyle/>
        <a:p>
          <a:endParaRPr lang="en-US"/>
        </a:p>
      </dgm:t>
    </dgm:pt>
    <dgm:pt modelId="{7A63515D-6DE2-4430-A884-EB54F6F91B09}">
      <dgm:prSet/>
      <dgm:spPr/>
      <dgm:t>
        <a:bodyPr/>
        <a:lstStyle/>
        <a:p>
          <a:pPr rtl="0"/>
          <a:r>
            <a:rPr lang="en-US" b="1" dirty="0" smtClean="0"/>
            <a:t>Integumentary conditions: Pressure ulcers, diabetic ulcers, venous stasis ulcers, herpes zoster, malignant tumors</a:t>
          </a:r>
          <a:endParaRPr lang="en-US" dirty="0"/>
        </a:p>
      </dgm:t>
    </dgm:pt>
    <dgm:pt modelId="{59FFEFD8-9334-4147-A60B-2AE826E54FC0}" type="parTrans" cxnId="{2FDFA53A-01BE-48EF-AF25-73A663060292}">
      <dgm:prSet/>
      <dgm:spPr/>
      <dgm:t>
        <a:bodyPr/>
        <a:lstStyle/>
        <a:p>
          <a:endParaRPr lang="en-US"/>
        </a:p>
      </dgm:t>
    </dgm:pt>
    <dgm:pt modelId="{15E51368-2C4A-4B36-BA2A-6511F2666206}" type="sibTrans" cxnId="{2FDFA53A-01BE-48EF-AF25-73A663060292}">
      <dgm:prSet/>
      <dgm:spPr/>
      <dgm:t>
        <a:bodyPr/>
        <a:lstStyle/>
        <a:p>
          <a:endParaRPr lang="en-US"/>
        </a:p>
      </dgm:t>
    </dgm:pt>
    <dgm:pt modelId="{45E139C9-DADA-4B12-906C-F36ECB72245D}" type="pres">
      <dgm:prSet presAssocID="{B66A29CC-533B-467C-8433-126FF4FD15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5A6535-5C01-4139-A0FD-2623DDCB5F13}" type="pres">
      <dgm:prSet presAssocID="{CFB6B30B-1EEC-4220-9654-97D5677382AE}" presName="composite" presStyleCnt="0"/>
      <dgm:spPr/>
    </dgm:pt>
    <dgm:pt modelId="{521DA14D-4D72-4A6E-A193-9B9ECCE5338B}" type="pres">
      <dgm:prSet presAssocID="{CFB6B30B-1EEC-4220-9654-97D5677382AE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977B3-3920-4359-B2D2-B4A7A8246298}" type="pres">
      <dgm:prSet presAssocID="{CFB6B30B-1EEC-4220-9654-97D5677382AE}" presName="rect2" presStyleLbl="fgImgPlace1" presStyleIdx="0" presStyleCnt="5" custLinFactNeighborX="-38579" custLinFactNeighborY="169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EA4C8A4A-18D2-48F7-BC54-C12691DEE2B9}" type="pres">
      <dgm:prSet presAssocID="{338D943E-1473-49BD-9F9E-BCDC01115A7F}" presName="sibTrans" presStyleCnt="0"/>
      <dgm:spPr/>
    </dgm:pt>
    <dgm:pt modelId="{FC13524C-8A9A-4FC3-B257-BF5AA8077B4C}" type="pres">
      <dgm:prSet presAssocID="{463520A5-BC55-4A96-900A-258C042612F4}" presName="composite" presStyleCnt="0"/>
      <dgm:spPr/>
    </dgm:pt>
    <dgm:pt modelId="{EA3CFC11-1E03-4E16-9098-F0F29932EF0B}" type="pres">
      <dgm:prSet presAssocID="{463520A5-BC55-4A96-900A-258C042612F4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46696-2CCB-45A0-B7AF-400B5A0FAF00}" type="pres">
      <dgm:prSet presAssocID="{463520A5-BC55-4A96-900A-258C042612F4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F3A050B3-22FF-4B0C-A2D1-5EB8179CFC30}" type="pres">
      <dgm:prSet presAssocID="{0E122ABB-44D0-46CF-B6EA-255909149EA5}" presName="sibTrans" presStyleCnt="0"/>
      <dgm:spPr/>
    </dgm:pt>
    <dgm:pt modelId="{06D803E0-D917-468C-A8EF-9BA82F710FC9}" type="pres">
      <dgm:prSet presAssocID="{06CD4276-DA73-4D41-B93B-AE2328DC21B8}" presName="composite" presStyleCnt="0"/>
      <dgm:spPr/>
    </dgm:pt>
    <dgm:pt modelId="{DB550B0C-C06C-4A0D-81E6-6F069AF49765}" type="pres">
      <dgm:prSet presAssocID="{06CD4276-DA73-4D41-B93B-AE2328DC21B8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A2645-D5DD-4713-B3E7-DCEB12BDF78F}" type="pres">
      <dgm:prSet presAssocID="{06CD4276-DA73-4D41-B93B-AE2328DC21B8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F10FBDB6-87BF-4A59-B323-08812073EA93}" type="pres">
      <dgm:prSet presAssocID="{AA60CD7A-9C1E-4BA1-95AD-600CB68D32B4}" presName="sibTrans" presStyleCnt="0"/>
      <dgm:spPr/>
    </dgm:pt>
    <dgm:pt modelId="{13442717-B840-48B7-9F17-4DCCA97B9F53}" type="pres">
      <dgm:prSet presAssocID="{C2A43493-BC00-47AE-8145-1648440261DF}" presName="composite" presStyleCnt="0"/>
      <dgm:spPr/>
    </dgm:pt>
    <dgm:pt modelId="{4851B780-FB9A-4589-9CB6-BCF9FA8B952B}" type="pres">
      <dgm:prSet presAssocID="{C2A43493-BC00-47AE-8145-1648440261DF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14D0D-149C-4548-BE94-DD55923CD57D}" type="pres">
      <dgm:prSet presAssocID="{C2A43493-BC00-47AE-8145-1648440261DF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49FC9464-D064-4D60-AF38-5E7E8DB9856B}" type="pres">
      <dgm:prSet presAssocID="{0EAECA46-347A-4F39-A139-65D54B3D9BC9}" presName="sibTrans" presStyleCnt="0"/>
      <dgm:spPr/>
    </dgm:pt>
    <dgm:pt modelId="{96875FCF-3027-4FED-9E32-58E811F7ED7E}" type="pres">
      <dgm:prSet presAssocID="{7A63515D-6DE2-4430-A884-EB54F6F91B09}" presName="composite" presStyleCnt="0"/>
      <dgm:spPr/>
    </dgm:pt>
    <dgm:pt modelId="{34ADFFE9-C17E-42A5-90A3-F49FAB0578E8}" type="pres">
      <dgm:prSet presAssocID="{7A63515D-6DE2-4430-A884-EB54F6F91B09}" presName="rect1" presStyleLbl="trAlignAcc1" presStyleIdx="4" presStyleCnt="5" custScaleX="128740" custLinFactNeighborX="25994" custLinFactNeighborY="-12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E361E-50B4-47F5-9BC7-978976F211E9}" type="pres">
      <dgm:prSet presAssocID="{7A63515D-6DE2-4430-A884-EB54F6F91B09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33601D26-E4EF-481B-B24A-72A1E961AADA}" srcId="{B66A29CC-533B-467C-8433-126FF4FD1567}" destId="{463520A5-BC55-4A96-900A-258C042612F4}" srcOrd="1" destOrd="0" parTransId="{335AB7C8-0590-4CDE-967D-ECC3AE80C4E5}" sibTransId="{0E122ABB-44D0-46CF-B6EA-255909149EA5}"/>
    <dgm:cxn modelId="{48A989B1-7BAD-4BC4-AA7A-2B5CF748D7E4}" srcId="{B66A29CC-533B-467C-8433-126FF4FD1567}" destId="{C2A43493-BC00-47AE-8145-1648440261DF}" srcOrd="3" destOrd="0" parTransId="{D98BC7C4-DA4D-423B-8154-65137CA453FD}" sibTransId="{0EAECA46-347A-4F39-A139-65D54B3D9BC9}"/>
    <dgm:cxn modelId="{DF87FB63-A0E5-446D-870A-F8379CBCCF26}" srcId="{B66A29CC-533B-467C-8433-126FF4FD1567}" destId="{CFB6B30B-1EEC-4220-9654-97D5677382AE}" srcOrd="0" destOrd="0" parTransId="{FE0F066C-0C10-421E-AAD7-5EF8701997AF}" sibTransId="{338D943E-1473-49BD-9F9E-BCDC01115A7F}"/>
    <dgm:cxn modelId="{9F497A85-6340-41FF-AA8F-9CFCD0E0C53B}" type="presOf" srcId="{7A63515D-6DE2-4430-A884-EB54F6F91B09}" destId="{34ADFFE9-C17E-42A5-90A3-F49FAB0578E8}" srcOrd="0" destOrd="0" presId="urn:microsoft.com/office/officeart/2008/layout/PictureStrips"/>
    <dgm:cxn modelId="{73FC3D4C-09FD-487C-9D9F-FFD31445B8BC}" srcId="{B66A29CC-533B-467C-8433-126FF4FD1567}" destId="{06CD4276-DA73-4D41-B93B-AE2328DC21B8}" srcOrd="2" destOrd="0" parTransId="{78E63BB3-A730-4AC7-882B-22D2AC29D9A3}" sibTransId="{AA60CD7A-9C1E-4BA1-95AD-600CB68D32B4}"/>
    <dgm:cxn modelId="{2FDFA53A-01BE-48EF-AF25-73A663060292}" srcId="{B66A29CC-533B-467C-8433-126FF4FD1567}" destId="{7A63515D-6DE2-4430-A884-EB54F6F91B09}" srcOrd="4" destOrd="0" parTransId="{59FFEFD8-9334-4147-A60B-2AE826E54FC0}" sibTransId="{15E51368-2C4A-4B36-BA2A-6511F2666206}"/>
    <dgm:cxn modelId="{FAD1B33D-BFB8-4B35-8A7C-4C407793A604}" type="presOf" srcId="{C2A43493-BC00-47AE-8145-1648440261DF}" destId="{4851B780-FB9A-4589-9CB6-BCF9FA8B952B}" srcOrd="0" destOrd="0" presId="urn:microsoft.com/office/officeart/2008/layout/PictureStrips"/>
    <dgm:cxn modelId="{2BBDD25E-12B9-4B52-B56D-7C5802BE4217}" type="presOf" srcId="{463520A5-BC55-4A96-900A-258C042612F4}" destId="{EA3CFC11-1E03-4E16-9098-F0F29932EF0B}" srcOrd="0" destOrd="0" presId="urn:microsoft.com/office/officeart/2008/layout/PictureStrips"/>
    <dgm:cxn modelId="{E39A8898-E404-48A6-8B82-DEB7873C0ABB}" type="presOf" srcId="{06CD4276-DA73-4D41-B93B-AE2328DC21B8}" destId="{DB550B0C-C06C-4A0D-81E6-6F069AF49765}" srcOrd="0" destOrd="0" presId="urn:microsoft.com/office/officeart/2008/layout/PictureStrips"/>
    <dgm:cxn modelId="{F7D12C7F-DACE-412F-BFC2-24109C08FE7E}" type="presOf" srcId="{B66A29CC-533B-467C-8433-126FF4FD1567}" destId="{45E139C9-DADA-4B12-906C-F36ECB72245D}" srcOrd="0" destOrd="0" presId="urn:microsoft.com/office/officeart/2008/layout/PictureStrips"/>
    <dgm:cxn modelId="{D1557D02-96A1-400F-852B-A1823508B0E0}" type="presOf" srcId="{CFB6B30B-1EEC-4220-9654-97D5677382AE}" destId="{521DA14D-4D72-4A6E-A193-9B9ECCE5338B}" srcOrd="0" destOrd="0" presId="urn:microsoft.com/office/officeart/2008/layout/PictureStrips"/>
    <dgm:cxn modelId="{B9A8AF45-4F74-4605-983A-9BC9CBE79D2C}" type="presParOf" srcId="{45E139C9-DADA-4B12-906C-F36ECB72245D}" destId="{DF5A6535-5C01-4139-A0FD-2623DDCB5F13}" srcOrd="0" destOrd="0" presId="urn:microsoft.com/office/officeart/2008/layout/PictureStrips"/>
    <dgm:cxn modelId="{863C434A-EBD3-4B4B-ADF7-12C1008BF8A0}" type="presParOf" srcId="{DF5A6535-5C01-4139-A0FD-2623DDCB5F13}" destId="{521DA14D-4D72-4A6E-A193-9B9ECCE5338B}" srcOrd="0" destOrd="0" presId="urn:microsoft.com/office/officeart/2008/layout/PictureStrips"/>
    <dgm:cxn modelId="{D66714CF-CD1B-4081-AB2E-3B48D043075C}" type="presParOf" srcId="{DF5A6535-5C01-4139-A0FD-2623DDCB5F13}" destId="{B2D977B3-3920-4359-B2D2-B4A7A8246298}" srcOrd="1" destOrd="0" presId="urn:microsoft.com/office/officeart/2008/layout/PictureStrips"/>
    <dgm:cxn modelId="{76DD53AF-CCAA-4DB7-8D8F-17B0B7C9CADA}" type="presParOf" srcId="{45E139C9-DADA-4B12-906C-F36ECB72245D}" destId="{EA4C8A4A-18D2-48F7-BC54-C12691DEE2B9}" srcOrd="1" destOrd="0" presId="urn:microsoft.com/office/officeart/2008/layout/PictureStrips"/>
    <dgm:cxn modelId="{4C998B2B-37E1-4E56-AEFB-865BE25C43AC}" type="presParOf" srcId="{45E139C9-DADA-4B12-906C-F36ECB72245D}" destId="{FC13524C-8A9A-4FC3-B257-BF5AA8077B4C}" srcOrd="2" destOrd="0" presId="urn:microsoft.com/office/officeart/2008/layout/PictureStrips"/>
    <dgm:cxn modelId="{99D14910-B860-466D-81F5-6DD38FE305A1}" type="presParOf" srcId="{FC13524C-8A9A-4FC3-B257-BF5AA8077B4C}" destId="{EA3CFC11-1E03-4E16-9098-F0F29932EF0B}" srcOrd="0" destOrd="0" presId="urn:microsoft.com/office/officeart/2008/layout/PictureStrips"/>
    <dgm:cxn modelId="{4EBB524E-87BF-4587-BC32-76AB7D1AD8BD}" type="presParOf" srcId="{FC13524C-8A9A-4FC3-B257-BF5AA8077B4C}" destId="{FBA46696-2CCB-45A0-B7AF-400B5A0FAF00}" srcOrd="1" destOrd="0" presId="urn:microsoft.com/office/officeart/2008/layout/PictureStrips"/>
    <dgm:cxn modelId="{93784392-7A7F-4B71-A01A-83C33EB703C6}" type="presParOf" srcId="{45E139C9-DADA-4B12-906C-F36ECB72245D}" destId="{F3A050B3-22FF-4B0C-A2D1-5EB8179CFC30}" srcOrd="3" destOrd="0" presId="urn:microsoft.com/office/officeart/2008/layout/PictureStrips"/>
    <dgm:cxn modelId="{EF78252A-447F-481A-841B-96AE138FC818}" type="presParOf" srcId="{45E139C9-DADA-4B12-906C-F36ECB72245D}" destId="{06D803E0-D917-468C-A8EF-9BA82F710FC9}" srcOrd="4" destOrd="0" presId="urn:microsoft.com/office/officeart/2008/layout/PictureStrips"/>
    <dgm:cxn modelId="{71A31FBF-D4B2-4F21-A8D6-9EE79253364A}" type="presParOf" srcId="{06D803E0-D917-468C-A8EF-9BA82F710FC9}" destId="{DB550B0C-C06C-4A0D-81E6-6F069AF49765}" srcOrd="0" destOrd="0" presId="urn:microsoft.com/office/officeart/2008/layout/PictureStrips"/>
    <dgm:cxn modelId="{E5E06C7E-7DA9-441D-BC88-1C48FEF8042B}" type="presParOf" srcId="{06D803E0-D917-468C-A8EF-9BA82F710FC9}" destId="{0DEA2645-D5DD-4713-B3E7-DCEB12BDF78F}" srcOrd="1" destOrd="0" presId="urn:microsoft.com/office/officeart/2008/layout/PictureStrips"/>
    <dgm:cxn modelId="{133CE36E-CB21-4B4A-8A83-3F4A54FCE247}" type="presParOf" srcId="{45E139C9-DADA-4B12-906C-F36ECB72245D}" destId="{F10FBDB6-87BF-4A59-B323-08812073EA93}" srcOrd="5" destOrd="0" presId="urn:microsoft.com/office/officeart/2008/layout/PictureStrips"/>
    <dgm:cxn modelId="{DDCAB0D1-B091-429C-8383-D4C14949324D}" type="presParOf" srcId="{45E139C9-DADA-4B12-906C-F36ECB72245D}" destId="{13442717-B840-48B7-9F17-4DCCA97B9F53}" srcOrd="6" destOrd="0" presId="urn:microsoft.com/office/officeart/2008/layout/PictureStrips"/>
    <dgm:cxn modelId="{1B97E1D6-0E03-4120-A002-82FD8EFF7181}" type="presParOf" srcId="{13442717-B840-48B7-9F17-4DCCA97B9F53}" destId="{4851B780-FB9A-4589-9CB6-BCF9FA8B952B}" srcOrd="0" destOrd="0" presId="urn:microsoft.com/office/officeart/2008/layout/PictureStrips"/>
    <dgm:cxn modelId="{F7823FB0-BBCC-4DA1-BD26-EA6732F59629}" type="presParOf" srcId="{13442717-B840-48B7-9F17-4DCCA97B9F53}" destId="{8CA14D0D-149C-4548-BE94-DD55923CD57D}" srcOrd="1" destOrd="0" presId="urn:microsoft.com/office/officeart/2008/layout/PictureStrips"/>
    <dgm:cxn modelId="{C60E706A-398D-4BB2-AA86-F20E129E4C0C}" type="presParOf" srcId="{45E139C9-DADA-4B12-906C-F36ECB72245D}" destId="{49FC9464-D064-4D60-AF38-5E7E8DB9856B}" srcOrd="7" destOrd="0" presId="urn:microsoft.com/office/officeart/2008/layout/PictureStrips"/>
    <dgm:cxn modelId="{CF879276-F5B1-4BE3-9A74-A32779366E47}" type="presParOf" srcId="{45E139C9-DADA-4B12-906C-F36ECB72245D}" destId="{96875FCF-3027-4FED-9E32-58E811F7ED7E}" srcOrd="8" destOrd="0" presId="urn:microsoft.com/office/officeart/2008/layout/PictureStrips"/>
    <dgm:cxn modelId="{4327824E-ADF7-44F2-B5F8-12DBAAC15B20}" type="presParOf" srcId="{96875FCF-3027-4FED-9E32-58E811F7ED7E}" destId="{34ADFFE9-C17E-42A5-90A3-F49FAB0578E8}" srcOrd="0" destOrd="0" presId="urn:microsoft.com/office/officeart/2008/layout/PictureStrips"/>
    <dgm:cxn modelId="{84C8A2A0-1776-4E8C-B756-6B92B0DFF545}" type="presParOf" srcId="{96875FCF-3027-4FED-9E32-58E811F7ED7E}" destId="{1EDE361E-50B4-47F5-9BC7-978976F211E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B6571-B2C1-4130-B751-2267C786EA3E}">
      <dsp:nvSpPr>
        <dsp:cNvPr id="0" name=""/>
        <dsp:cNvSpPr/>
      </dsp:nvSpPr>
      <dsp:spPr>
        <a:xfrm>
          <a:off x="142873" y="0"/>
          <a:ext cx="940261" cy="1700784"/>
        </a:xfrm>
        <a:prstGeom prst="upArrow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C5F7E-42B2-4F0A-8C86-AB543F949377}">
      <dsp:nvSpPr>
        <dsp:cNvPr id="0" name=""/>
        <dsp:cNvSpPr/>
      </dsp:nvSpPr>
      <dsp:spPr>
        <a:xfrm>
          <a:off x="1107536" y="0"/>
          <a:ext cx="7033492" cy="170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0000"/>
              </a:solidFill>
            </a:rPr>
            <a:t>Gerontology</a:t>
          </a:r>
          <a:r>
            <a:rPr lang="en-US" sz="2200" b="1" kern="1200" dirty="0" smtClean="0"/>
            <a:t>• This is the study of the aging process itself. The study of physical and psychological changes which are incident to the old age is call gerontology.</a:t>
          </a:r>
          <a:endParaRPr lang="en-US" sz="2200" kern="1200" dirty="0"/>
        </a:p>
      </dsp:txBody>
      <dsp:txXfrm>
        <a:off x="1107536" y="0"/>
        <a:ext cx="7033492" cy="1700784"/>
      </dsp:txXfrm>
    </dsp:sp>
    <dsp:sp modelId="{E79D08FB-A2AD-4E14-A4AC-0E58FBB8A1E6}">
      <dsp:nvSpPr>
        <dsp:cNvPr id="0" name=""/>
        <dsp:cNvSpPr/>
      </dsp:nvSpPr>
      <dsp:spPr>
        <a:xfrm>
          <a:off x="457189" y="1828808"/>
          <a:ext cx="1157758" cy="1700784"/>
        </a:xfrm>
        <a:prstGeom prst="downArrow">
          <a:avLst/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BEE00-BF24-41C4-A03D-FCB74B0DD57F}">
      <dsp:nvSpPr>
        <dsp:cNvPr id="0" name=""/>
        <dsp:cNvSpPr/>
      </dsp:nvSpPr>
      <dsp:spPr>
        <a:xfrm>
          <a:off x="1547098" y="1828808"/>
          <a:ext cx="6928034" cy="1700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00B050"/>
              </a:solidFill>
            </a:rPr>
            <a:t>Geriatrics</a:t>
          </a:r>
          <a:r>
            <a:rPr lang="en-US" sz="2200" b="1" kern="1200" dirty="0" smtClean="0"/>
            <a:t> • Geriatrics is the branch of</a:t>
          </a:r>
          <a:r>
            <a:rPr lang="ar-SA" sz="2200" b="1" kern="1200" dirty="0" smtClean="0"/>
            <a:t> </a:t>
          </a:r>
          <a:r>
            <a:rPr lang="en-US" sz="2200" b="1" kern="1200" dirty="0" smtClean="0"/>
            <a:t>internal medicine that focuses on health care of the elderly. It aims</a:t>
          </a:r>
          <a:r>
            <a:rPr lang="ar-SA" sz="2200" b="1" kern="1200" dirty="0" smtClean="0"/>
            <a:t> </a:t>
          </a:r>
          <a:r>
            <a:rPr lang="en-US" sz="2200" b="1" kern="1200" dirty="0" smtClean="0"/>
            <a:t>mainly  to promote</a:t>
          </a:r>
          <a:r>
            <a:rPr lang="ar-SA" sz="2200" b="1" kern="1200" dirty="0" smtClean="0"/>
            <a:t> </a:t>
          </a:r>
          <a:r>
            <a:rPr lang="en-US" sz="2200" b="1" kern="1200" dirty="0" smtClean="0"/>
            <a:t>health and to diagnosis , prevent and treat diseases and disabilities in older adults.</a:t>
          </a:r>
          <a:endParaRPr lang="en-US" sz="2200" kern="1200" dirty="0"/>
        </a:p>
      </dsp:txBody>
      <dsp:txXfrm>
        <a:off x="1547098" y="1828808"/>
        <a:ext cx="6928034" cy="1700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66443-A6FC-4A77-9BB8-A58AE946CBD5}">
      <dsp:nvSpPr>
        <dsp:cNvPr id="0" name=""/>
        <dsp:cNvSpPr/>
      </dsp:nvSpPr>
      <dsp:spPr>
        <a:xfrm>
          <a:off x="-4754590" y="-728770"/>
          <a:ext cx="5663186" cy="5663186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0F0A3-4E51-4E59-9AB6-C49F73C684E5}">
      <dsp:nvSpPr>
        <dsp:cNvPr id="0" name=""/>
        <dsp:cNvSpPr/>
      </dsp:nvSpPr>
      <dsp:spPr>
        <a:xfrm>
          <a:off x="584357" y="420564"/>
          <a:ext cx="8214208" cy="841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6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Chronology</a:t>
          </a:r>
          <a:endParaRPr lang="en-US" sz="2000" kern="1200" dirty="0"/>
        </a:p>
      </dsp:txBody>
      <dsp:txXfrm>
        <a:off x="584357" y="420564"/>
        <a:ext cx="8214208" cy="841129"/>
      </dsp:txXfrm>
    </dsp:sp>
    <dsp:sp modelId="{E81AEF23-CE7D-4707-8A2A-03BB7862242C}">
      <dsp:nvSpPr>
        <dsp:cNvPr id="0" name=""/>
        <dsp:cNvSpPr/>
      </dsp:nvSpPr>
      <dsp:spPr>
        <a:xfrm>
          <a:off x="58652" y="315423"/>
          <a:ext cx="1051411" cy="1051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2C0E9-E14A-497F-976F-866D114EF2A4}">
      <dsp:nvSpPr>
        <dsp:cNvPr id="0" name=""/>
        <dsp:cNvSpPr/>
      </dsp:nvSpPr>
      <dsp:spPr>
        <a:xfrm>
          <a:off x="890108" y="1430163"/>
          <a:ext cx="7908458" cy="1345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646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Change in social role </a:t>
          </a:r>
          <a:r>
            <a:rPr lang="en-US" sz="2000" kern="1200" dirty="0" smtClean="0"/>
            <a:t>how people should act as they grow    older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(i.e. change in work patterns, adult status of children and menopause).</a:t>
          </a:r>
          <a:endParaRPr lang="en-US" sz="2000" kern="1200" dirty="0"/>
        </a:p>
      </dsp:txBody>
      <dsp:txXfrm>
        <a:off x="890108" y="1430163"/>
        <a:ext cx="7908458" cy="1345318"/>
      </dsp:txXfrm>
    </dsp:sp>
    <dsp:sp modelId="{EE714648-FAAD-4B21-90C1-240E86D1BF35}">
      <dsp:nvSpPr>
        <dsp:cNvPr id="0" name=""/>
        <dsp:cNvSpPr/>
      </dsp:nvSpPr>
      <dsp:spPr>
        <a:xfrm>
          <a:off x="364402" y="1577116"/>
          <a:ext cx="1051411" cy="1051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E7C71-961A-40DE-8CA5-3AB2422FEF93}">
      <dsp:nvSpPr>
        <dsp:cNvPr id="0" name=""/>
        <dsp:cNvSpPr/>
      </dsp:nvSpPr>
      <dsp:spPr>
        <a:xfrm>
          <a:off x="584357" y="2943951"/>
          <a:ext cx="8214208" cy="841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7646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Change in capabilities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(i.e.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senility 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and change in physical characteristics).</a:t>
          </a:r>
          <a:endParaRPr lang="en-US" sz="2000" kern="1200" dirty="0"/>
        </a:p>
      </dsp:txBody>
      <dsp:txXfrm>
        <a:off x="584357" y="2943951"/>
        <a:ext cx="8214208" cy="841129"/>
      </dsp:txXfrm>
    </dsp:sp>
    <dsp:sp modelId="{93D1030B-33BB-4DCC-B13A-EB48483EC6C4}">
      <dsp:nvSpPr>
        <dsp:cNvPr id="0" name=""/>
        <dsp:cNvSpPr/>
      </dsp:nvSpPr>
      <dsp:spPr>
        <a:xfrm>
          <a:off x="58652" y="2838810"/>
          <a:ext cx="1051411" cy="10514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E1BB4-0E9E-4BE8-B968-CF38725C2D05}">
      <dsp:nvSpPr>
        <dsp:cNvPr id="0" name=""/>
        <dsp:cNvSpPr/>
      </dsp:nvSpPr>
      <dsp:spPr>
        <a:xfrm>
          <a:off x="0" y="617220"/>
          <a:ext cx="8763000" cy="82296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50138-E19D-41FA-B39C-7FF16A394571}">
      <dsp:nvSpPr>
        <dsp:cNvPr id="0" name=""/>
        <dsp:cNvSpPr/>
      </dsp:nvSpPr>
      <dsp:spPr>
        <a:xfrm>
          <a:off x="1461" y="0"/>
          <a:ext cx="3112477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Young old (60,65–75). </a:t>
          </a:r>
          <a:endParaRPr lang="en-US" sz="2300" kern="1200"/>
        </a:p>
      </dsp:txBody>
      <dsp:txXfrm>
        <a:off x="1461" y="0"/>
        <a:ext cx="3112477" cy="822960"/>
      </dsp:txXfrm>
    </dsp:sp>
    <dsp:sp modelId="{885CFA67-B1F4-476B-9DF6-24AEC6BCB9A3}">
      <dsp:nvSpPr>
        <dsp:cNvPr id="0" name=""/>
        <dsp:cNvSpPr/>
      </dsp:nvSpPr>
      <dsp:spPr>
        <a:xfrm>
          <a:off x="1454830" y="925830"/>
          <a:ext cx="205740" cy="205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F4A95-2A17-4525-A7A8-DC9EB841C438}">
      <dsp:nvSpPr>
        <dsp:cNvPr id="0" name=""/>
        <dsp:cNvSpPr/>
      </dsp:nvSpPr>
      <dsp:spPr>
        <a:xfrm>
          <a:off x="3227541" y="1234440"/>
          <a:ext cx="2272047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Old (75–85)</a:t>
          </a:r>
          <a:endParaRPr lang="en-US" sz="2300" kern="1200"/>
        </a:p>
      </dsp:txBody>
      <dsp:txXfrm>
        <a:off x="3227541" y="1234440"/>
        <a:ext cx="2272047" cy="822960"/>
      </dsp:txXfrm>
    </dsp:sp>
    <dsp:sp modelId="{F98EDCE3-9E8C-46E0-9825-DDE1DB98A43B}">
      <dsp:nvSpPr>
        <dsp:cNvPr id="0" name=""/>
        <dsp:cNvSpPr/>
      </dsp:nvSpPr>
      <dsp:spPr>
        <a:xfrm>
          <a:off x="4260695" y="925830"/>
          <a:ext cx="205740" cy="205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70A85-B8D1-4693-94B3-B32A4AE73F8C}">
      <dsp:nvSpPr>
        <dsp:cNvPr id="0" name=""/>
        <dsp:cNvSpPr/>
      </dsp:nvSpPr>
      <dsp:spPr>
        <a:xfrm>
          <a:off x="5613191" y="0"/>
          <a:ext cx="2272047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Old- old (85+)</a:t>
          </a:r>
          <a:endParaRPr lang="en-US" sz="2300" kern="1200"/>
        </a:p>
      </dsp:txBody>
      <dsp:txXfrm>
        <a:off x="5613191" y="0"/>
        <a:ext cx="2272047" cy="822960"/>
      </dsp:txXfrm>
    </dsp:sp>
    <dsp:sp modelId="{332A58B0-936F-4ED2-B678-FEDAD917D0D5}">
      <dsp:nvSpPr>
        <dsp:cNvPr id="0" name=""/>
        <dsp:cNvSpPr/>
      </dsp:nvSpPr>
      <dsp:spPr>
        <a:xfrm>
          <a:off x="6646344" y="925830"/>
          <a:ext cx="205740" cy="205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50D9C-C37A-433C-96D4-EF1C41D78212}">
      <dsp:nvSpPr>
        <dsp:cNvPr id="0" name=""/>
        <dsp:cNvSpPr/>
      </dsp:nvSpPr>
      <dsp:spPr>
        <a:xfrm>
          <a:off x="326363" y="-76192"/>
          <a:ext cx="2787442" cy="419100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1FA7A-63A4-48EB-9280-2D7D9CC2EB2B}">
      <dsp:nvSpPr>
        <dsp:cNvPr id="0" name=""/>
        <dsp:cNvSpPr/>
      </dsp:nvSpPr>
      <dsp:spPr>
        <a:xfrm>
          <a:off x="3505202" y="304793"/>
          <a:ext cx="5105551" cy="3505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Assisting the individual to return to optimal living within their capabilities.</a:t>
          </a:r>
          <a:endParaRPr lang="en-US" sz="2000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 achieve the highest level of functional mobility as possible within their environment while maintaining safety.</a:t>
          </a:r>
          <a:endParaRPr lang="en-US" sz="2000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Enabling the older adult to enjoy a longer life by living it more </a:t>
          </a:r>
          <a:r>
            <a:rPr lang="en-US" sz="2000" u="sng" kern="1200" dirty="0" smtClean="0"/>
            <a:t>independently</a:t>
          </a:r>
          <a:r>
            <a:rPr lang="en-US" sz="2000" kern="1200" dirty="0" smtClean="0"/>
            <a:t> and with less pain. </a:t>
          </a:r>
          <a:endParaRPr lang="en-US" sz="2000" kern="1200" dirty="0"/>
        </a:p>
      </dsp:txBody>
      <dsp:txXfrm>
        <a:off x="3505202" y="304793"/>
        <a:ext cx="5105551" cy="3505608"/>
      </dsp:txXfrm>
    </dsp:sp>
    <dsp:sp modelId="{C7C4F49A-38F2-4D3E-8F06-758DC4E0D262}">
      <dsp:nvSpPr>
        <dsp:cNvPr id="0" name=""/>
        <dsp:cNvSpPr/>
      </dsp:nvSpPr>
      <dsp:spPr>
        <a:xfrm>
          <a:off x="0" y="609602"/>
          <a:ext cx="3453134" cy="2845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primary goal of geriatric physical therapy is to prevent, maintain or rehabilitate an impairment or functional limitation, which is accomplished with the application of evidence-based scientific principles.</a:t>
          </a:r>
          <a:endParaRPr lang="en-US" sz="2400" kern="1200" dirty="0"/>
        </a:p>
      </dsp:txBody>
      <dsp:txXfrm>
        <a:off x="0" y="609602"/>
        <a:ext cx="3453134" cy="2845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1825A-3718-4AB0-A71C-1E608AE4C853}">
      <dsp:nvSpPr>
        <dsp:cNvPr id="0" name=""/>
        <dsp:cNvSpPr/>
      </dsp:nvSpPr>
      <dsp:spPr>
        <a:xfrm>
          <a:off x="165652" y="423362"/>
          <a:ext cx="3940849" cy="12315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147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combating and minimizing the accumulative disabling effects of physical illness in association with the aging process. </a:t>
          </a:r>
          <a:endParaRPr lang="en-US" sz="1800" kern="1200"/>
        </a:p>
      </dsp:txBody>
      <dsp:txXfrm>
        <a:off x="165652" y="423362"/>
        <a:ext cx="3940849" cy="1231515"/>
      </dsp:txXfrm>
    </dsp:sp>
    <dsp:sp modelId="{FC593119-9729-4743-B627-C07CE48975CC}">
      <dsp:nvSpPr>
        <dsp:cNvPr id="0" name=""/>
        <dsp:cNvSpPr/>
      </dsp:nvSpPr>
      <dsp:spPr>
        <a:xfrm>
          <a:off x="1449" y="245476"/>
          <a:ext cx="862060" cy="12930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8A25E-EDD1-46D7-AA07-2644EBDB9AEF}">
      <dsp:nvSpPr>
        <dsp:cNvPr id="0" name=""/>
        <dsp:cNvSpPr/>
      </dsp:nvSpPr>
      <dsp:spPr>
        <a:xfrm>
          <a:off x="4439700" y="423362"/>
          <a:ext cx="3940849" cy="12315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147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reducing institutionalization.</a:t>
          </a:r>
          <a:endParaRPr lang="en-US" sz="1800" kern="1200"/>
        </a:p>
      </dsp:txBody>
      <dsp:txXfrm>
        <a:off x="4439700" y="423362"/>
        <a:ext cx="3940849" cy="1231515"/>
      </dsp:txXfrm>
    </dsp:sp>
    <dsp:sp modelId="{8726D47D-5177-4D52-B396-319C8E7217AA}">
      <dsp:nvSpPr>
        <dsp:cNvPr id="0" name=""/>
        <dsp:cNvSpPr/>
      </dsp:nvSpPr>
      <dsp:spPr>
        <a:xfrm>
          <a:off x="4275498" y="245476"/>
          <a:ext cx="862060" cy="12930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97529-40AA-4C55-AE33-D69AB1F5A8E6}">
      <dsp:nvSpPr>
        <dsp:cNvPr id="0" name=""/>
        <dsp:cNvSpPr/>
      </dsp:nvSpPr>
      <dsp:spPr>
        <a:xfrm>
          <a:off x="165652" y="1973703"/>
          <a:ext cx="3940849" cy="12315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147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Providing  education for the patient and caregivers.</a:t>
          </a:r>
          <a:endParaRPr lang="en-US" sz="1800" kern="1200"/>
        </a:p>
      </dsp:txBody>
      <dsp:txXfrm>
        <a:off x="165652" y="1973703"/>
        <a:ext cx="3940849" cy="1231515"/>
      </dsp:txXfrm>
    </dsp:sp>
    <dsp:sp modelId="{B666FCDF-7576-40E1-A95B-57A9CCEEC509}">
      <dsp:nvSpPr>
        <dsp:cNvPr id="0" name=""/>
        <dsp:cNvSpPr/>
      </dsp:nvSpPr>
      <dsp:spPr>
        <a:xfrm>
          <a:off x="1449" y="1795818"/>
          <a:ext cx="862060" cy="12930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EBE81-627A-4058-A8EE-2263EF45B5F3}">
      <dsp:nvSpPr>
        <dsp:cNvPr id="0" name=""/>
        <dsp:cNvSpPr/>
      </dsp:nvSpPr>
      <dsp:spPr>
        <a:xfrm>
          <a:off x="4439700" y="1973703"/>
          <a:ext cx="3940849" cy="12315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147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Contributing to the comfort and well-being of the patient.</a:t>
          </a:r>
          <a:endParaRPr lang="en-US" sz="1800" kern="1200"/>
        </a:p>
      </dsp:txBody>
      <dsp:txXfrm>
        <a:off x="4439700" y="1973703"/>
        <a:ext cx="3940849" cy="1231515"/>
      </dsp:txXfrm>
    </dsp:sp>
    <dsp:sp modelId="{30CD2C61-3E6D-4257-BAA4-04E42A7AA70E}">
      <dsp:nvSpPr>
        <dsp:cNvPr id="0" name=""/>
        <dsp:cNvSpPr/>
      </dsp:nvSpPr>
      <dsp:spPr>
        <a:xfrm>
          <a:off x="4275498" y="1795818"/>
          <a:ext cx="862060" cy="12930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E8423-D2BF-4680-BDC7-12774899F795}">
      <dsp:nvSpPr>
        <dsp:cNvPr id="0" name=""/>
        <dsp:cNvSpPr/>
      </dsp:nvSpPr>
      <dsp:spPr>
        <a:xfrm>
          <a:off x="2590800" y="292553"/>
          <a:ext cx="4160520" cy="4160520"/>
        </a:xfrm>
        <a:prstGeom prst="pie">
          <a:avLst>
            <a:gd name="adj1" fmla="val 16200000"/>
            <a:gd name="adj2" fmla="val 19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r>
            <a:rPr lang="en-US" sz="1200" b="1" kern="1200" dirty="0" smtClean="0"/>
            <a:t>Health Promotion and Safety </a:t>
          </a:r>
          <a:endParaRPr lang="en-US" sz="1200" b="1" kern="1200" dirty="0"/>
        </a:p>
      </dsp:txBody>
      <dsp:txXfrm>
        <a:off x="4770120" y="824010"/>
        <a:ext cx="1089660" cy="842010"/>
      </dsp:txXfrm>
    </dsp:sp>
    <dsp:sp modelId="{9E4A74FE-8D20-4747-BABD-C497A363D465}">
      <dsp:nvSpPr>
        <dsp:cNvPr id="0" name=""/>
        <dsp:cNvSpPr/>
      </dsp:nvSpPr>
      <dsp:spPr>
        <a:xfrm>
          <a:off x="2640330" y="378239"/>
          <a:ext cx="4160520" cy="4160520"/>
        </a:xfrm>
        <a:prstGeom prst="pie">
          <a:avLst>
            <a:gd name="adj1" fmla="val 198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 evaluation and assessment </a:t>
          </a:r>
          <a:endParaRPr lang="en-US" sz="1200" b="1" kern="1200" dirty="0"/>
        </a:p>
      </dsp:txBody>
      <dsp:txXfrm>
        <a:off x="5463540" y="2062260"/>
        <a:ext cx="1139190" cy="817245"/>
      </dsp:txXfrm>
    </dsp:sp>
    <dsp:sp modelId="{C03130B5-4E2F-4481-B7E1-B2E3DA5E1E55}">
      <dsp:nvSpPr>
        <dsp:cNvPr id="0" name=""/>
        <dsp:cNvSpPr/>
      </dsp:nvSpPr>
      <dsp:spPr>
        <a:xfrm>
          <a:off x="2590800" y="381007"/>
          <a:ext cx="4160520" cy="4160520"/>
        </a:xfrm>
        <a:prstGeom prst="pie">
          <a:avLst>
            <a:gd name="adj1" fmla="val 180000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Care Planning and Coordination Across the Care Spectrum (Including End-of- Life Care</a:t>
          </a:r>
          <a:endParaRPr lang="en-US" sz="1200" b="1" kern="1200" dirty="0"/>
        </a:p>
      </dsp:txBody>
      <dsp:txXfrm>
        <a:off x="4770120" y="3192825"/>
        <a:ext cx="1089660" cy="842010"/>
      </dsp:txXfrm>
    </dsp:sp>
    <dsp:sp modelId="{416A478E-E0A8-45A5-9F98-EE4FCC015838}">
      <dsp:nvSpPr>
        <dsp:cNvPr id="0" name=""/>
        <dsp:cNvSpPr/>
      </dsp:nvSpPr>
      <dsp:spPr>
        <a:xfrm>
          <a:off x="2312671" y="463926"/>
          <a:ext cx="4518657" cy="4160520"/>
        </a:xfrm>
        <a:prstGeom prst="pie">
          <a:avLst>
            <a:gd name="adj1" fmla="val 54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Interdisciplinary and Team Care </a:t>
          </a:r>
          <a:endParaRPr lang="en-US" sz="1200" b="1" kern="1200" dirty="0"/>
        </a:p>
      </dsp:txBody>
      <dsp:txXfrm>
        <a:off x="3280954" y="3275745"/>
        <a:ext cx="1183457" cy="842010"/>
      </dsp:txXfrm>
    </dsp:sp>
    <dsp:sp modelId="{E69E95EA-45A8-4206-B77E-3CCDB353D202}">
      <dsp:nvSpPr>
        <dsp:cNvPr id="0" name=""/>
        <dsp:cNvSpPr/>
      </dsp:nvSpPr>
      <dsp:spPr>
        <a:xfrm>
          <a:off x="2442210" y="378239"/>
          <a:ext cx="4160520" cy="4160520"/>
        </a:xfrm>
        <a:prstGeom prst="pie">
          <a:avLst>
            <a:gd name="adj1" fmla="val 9000000"/>
            <a:gd name="adj2" fmla="val 126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Caregiver Support  </a:t>
          </a:r>
          <a:endParaRPr lang="en-US" sz="1200" b="1" kern="1200" dirty="0"/>
        </a:p>
      </dsp:txBody>
      <dsp:txXfrm>
        <a:off x="2640330" y="2062260"/>
        <a:ext cx="1139190" cy="817245"/>
      </dsp:txXfrm>
    </dsp:sp>
    <dsp:sp modelId="{51B33725-7E0A-4D16-B7BE-3CABF5004C52}">
      <dsp:nvSpPr>
        <dsp:cNvPr id="0" name=""/>
        <dsp:cNvSpPr/>
      </dsp:nvSpPr>
      <dsp:spPr>
        <a:xfrm>
          <a:off x="2491740" y="292553"/>
          <a:ext cx="4160520" cy="4160520"/>
        </a:xfrm>
        <a:prstGeom prst="pie">
          <a:avLst>
            <a:gd name="adj1" fmla="val 126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Healthcare Systems and Benefits </a:t>
          </a:r>
          <a:endParaRPr lang="en-US" sz="1200" b="1" kern="1200" dirty="0"/>
        </a:p>
      </dsp:txBody>
      <dsp:txXfrm>
        <a:off x="3383280" y="824010"/>
        <a:ext cx="1089660" cy="842010"/>
      </dsp:txXfrm>
    </dsp:sp>
    <dsp:sp modelId="{EDBB45C4-1EDA-4712-B420-391052A2290C}">
      <dsp:nvSpPr>
        <dsp:cNvPr id="0" name=""/>
        <dsp:cNvSpPr/>
      </dsp:nvSpPr>
      <dsp:spPr>
        <a:xfrm>
          <a:off x="2333092" y="34997"/>
          <a:ext cx="4675632" cy="4675632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A67E7-70E0-4B03-AE8C-D4123E6722B7}">
      <dsp:nvSpPr>
        <dsp:cNvPr id="0" name=""/>
        <dsp:cNvSpPr/>
      </dsp:nvSpPr>
      <dsp:spPr>
        <a:xfrm>
          <a:off x="2382622" y="120684"/>
          <a:ext cx="4675632" cy="4675632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97B98-A0C0-41D4-AD81-BD4513682FC9}">
      <dsp:nvSpPr>
        <dsp:cNvPr id="0" name=""/>
        <dsp:cNvSpPr/>
      </dsp:nvSpPr>
      <dsp:spPr>
        <a:xfrm>
          <a:off x="2333092" y="123451"/>
          <a:ext cx="4675632" cy="4675632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DD806-45BC-44DB-B2FA-AD9BC1D691B6}">
      <dsp:nvSpPr>
        <dsp:cNvPr id="0" name=""/>
        <dsp:cNvSpPr/>
      </dsp:nvSpPr>
      <dsp:spPr>
        <a:xfrm>
          <a:off x="2232653" y="206370"/>
          <a:ext cx="4675632" cy="4675632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16DB1-E260-4870-98B4-739453AFC0E8}">
      <dsp:nvSpPr>
        <dsp:cNvPr id="0" name=""/>
        <dsp:cNvSpPr/>
      </dsp:nvSpPr>
      <dsp:spPr>
        <a:xfrm>
          <a:off x="2184805" y="120684"/>
          <a:ext cx="4675632" cy="4675632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C8DB-74F8-4488-9D6B-7022FA7BC311}">
      <dsp:nvSpPr>
        <dsp:cNvPr id="0" name=""/>
        <dsp:cNvSpPr/>
      </dsp:nvSpPr>
      <dsp:spPr>
        <a:xfrm>
          <a:off x="2234335" y="34997"/>
          <a:ext cx="4675632" cy="4675632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5355A-200C-4916-981B-EC6EC05980F8}">
      <dsp:nvSpPr>
        <dsp:cNvPr id="0" name=""/>
        <dsp:cNvSpPr/>
      </dsp:nvSpPr>
      <dsp:spPr>
        <a:xfrm>
          <a:off x="171712" y="232786"/>
          <a:ext cx="4056399" cy="12676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05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Inpatient medical rehabilitation (rehabilitation units in acute care or rehabilitation hospitals, long term care, nursing-home rehabilitation)</a:t>
          </a:r>
          <a:endParaRPr lang="en-US" sz="1600" kern="1200"/>
        </a:p>
      </dsp:txBody>
      <dsp:txXfrm>
        <a:off x="171712" y="232786"/>
        <a:ext cx="4056399" cy="1267624"/>
      </dsp:txXfrm>
    </dsp:sp>
    <dsp:sp modelId="{A5475D2E-7459-4D6E-B41E-EBF11AC4385E}">
      <dsp:nvSpPr>
        <dsp:cNvPr id="0" name=""/>
        <dsp:cNvSpPr/>
      </dsp:nvSpPr>
      <dsp:spPr>
        <a:xfrm>
          <a:off x="2695" y="49685"/>
          <a:ext cx="887337" cy="1331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9882B-02C9-4809-86CB-D2DF9464CCEB}">
      <dsp:nvSpPr>
        <dsp:cNvPr id="0" name=""/>
        <dsp:cNvSpPr/>
      </dsp:nvSpPr>
      <dsp:spPr>
        <a:xfrm>
          <a:off x="4551504" y="232786"/>
          <a:ext cx="4056399" cy="12676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Outpatient: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( primary care, private practice, </a:t>
          </a:r>
          <a:r>
            <a:rPr lang="en-US" sz="1600" kern="1200" dirty="0" err="1" smtClean="0"/>
            <a:t>etc</a:t>
          </a:r>
          <a:r>
            <a:rPr lang="en-US" sz="1600" kern="1200" dirty="0" smtClean="0"/>
            <a:t>). </a:t>
          </a:r>
          <a:endParaRPr lang="en-US" sz="1600" kern="1200" dirty="0"/>
        </a:p>
      </dsp:txBody>
      <dsp:txXfrm>
        <a:off x="4551504" y="232786"/>
        <a:ext cx="4056399" cy="1267624"/>
      </dsp:txXfrm>
    </dsp:sp>
    <dsp:sp modelId="{861B99DC-295E-44E7-91A9-B34680A49DFE}">
      <dsp:nvSpPr>
        <dsp:cNvPr id="0" name=""/>
        <dsp:cNvSpPr/>
      </dsp:nvSpPr>
      <dsp:spPr>
        <a:xfrm>
          <a:off x="4382488" y="49685"/>
          <a:ext cx="887337" cy="133100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0380B-6E32-4633-A363-6F23315E4635}">
      <dsp:nvSpPr>
        <dsp:cNvPr id="0" name=""/>
        <dsp:cNvSpPr/>
      </dsp:nvSpPr>
      <dsp:spPr>
        <a:xfrm>
          <a:off x="2361608" y="1828585"/>
          <a:ext cx="4056399" cy="12676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6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Home health rehabilitation.</a:t>
          </a:r>
          <a:endParaRPr lang="en-US" sz="1600" kern="1200"/>
        </a:p>
      </dsp:txBody>
      <dsp:txXfrm>
        <a:off x="2361608" y="1828585"/>
        <a:ext cx="4056399" cy="1267624"/>
      </dsp:txXfrm>
    </dsp:sp>
    <dsp:sp modelId="{BA91BF59-E2C1-48AB-9DBF-01799B031230}">
      <dsp:nvSpPr>
        <dsp:cNvPr id="0" name=""/>
        <dsp:cNvSpPr/>
      </dsp:nvSpPr>
      <dsp:spPr>
        <a:xfrm>
          <a:off x="1981201" y="1814889"/>
          <a:ext cx="887337" cy="13310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DA14D-4D72-4A6E-A193-9B9ECCE5338B}">
      <dsp:nvSpPr>
        <dsp:cNvPr id="0" name=""/>
        <dsp:cNvSpPr/>
      </dsp:nvSpPr>
      <dsp:spPr>
        <a:xfrm>
          <a:off x="691662" y="221645"/>
          <a:ext cx="3673423" cy="1147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541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Cardiovascular disorders: hypertension, CHD, heart failure.</a:t>
          </a:r>
          <a:endParaRPr lang="en-US" sz="1400" kern="1200"/>
        </a:p>
      </dsp:txBody>
      <dsp:txXfrm>
        <a:off x="691662" y="221645"/>
        <a:ext cx="3673423" cy="1147944"/>
      </dsp:txXfrm>
    </dsp:sp>
    <dsp:sp modelId="{B2D977B3-3920-4359-B2D2-B4A7A8246298}">
      <dsp:nvSpPr>
        <dsp:cNvPr id="0" name=""/>
        <dsp:cNvSpPr/>
      </dsp:nvSpPr>
      <dsp:spPr>
        <a:xfrm>
          <a:off x="228596" y="76201"/>
          <a:ext cx="803561" cy="120534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CFC11-1E03-4E16-9098-F0F29932EF0B}">
      <dsp:nvSpPr>
        <dsp:cNvPr id="0" name=""/>
        <dsp:cNvSpPr/>
      </dsp:nvSpPr>
      <dsp:spPr>
        <a:xfrm>
          <a:off x="4703373" y="221645"/>
          <a:ext cx="3673423" cy="1147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541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Respiratory disorders : asthma, COPD</a:t>
          </a:r>
          <a:endParaRPr lang="en-US" sz="1400" kern="1200"/>
        </a:p>
      </dsp:txBody>
      <dsp:txXfrm>
        <a:off x="4703373" y="221645"/>
        <a:ext cx="3673423" cy="1147944"/>
      </dsp:txXfrm>
    </dsp:sp>
    <dsp:sp modelId="{FBA46696-2CCB-45A0-B7AF-400B5A0FAF00}">
      <dsp:nvSpPr>
        <dsp:cNvPr id="0" name=""/>
        <dsp:cNvSpPr/>
      </dsp:nvSpPr>
      <dsp:spPr>
        <a:xfrm>
          <a:off x="4550314" y="55830"/>
          <a:ext cx="803561" cy="120534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50B0C-C06C-4A0D-81E6-6F069AF49765}">
      <dsp:nvSpPr>
        <dsp:cNvPr id="0" name=""/>
        <dsp:cNvSpPr/>
      </dsp:nvSpPr>
      <dsp:spPr>
        <a:xfrm>
          <a:off x="691662" y="1666780"/>
          <a:ext cx="3673423" cy="1147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541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Neurological and cognitive conditions: Stroke, Parkinson's disease, dementia, delirium, </a:t>
          </a:r>
          <a:r>
            <a:rPr lang="en-US" sz="1400" b="1" kern="1200" dirty="0" err="1" smtClean="0"/>
            <a:t>Alzheimer,depression</a:t>
          </a:r>
          <a:r>
            <a:rPr lang="en-US" sz="1400" b="1" kern="1200" dirty="0" smtClean="0"/>
            <a:t>, fear of falling</a:t>
          </a:r>
          <a:endParaRPr lang="en-US" sz="1400" kern="1200" dirty="0"/>
        </a:p>
      </dsp:txBody>
      <dsp:txXfrm>
        <a:off x="691662" y="1666780"/>
        <a:ext cx="3673423" cy="1147944"/>
      </dsp:txXfrm>
    </dsp:sp>
    <dsp:sp modelId="{0DEA2645-D5DD-4713-B3E7-DCEB12BDF78F}">
      <dsp:nvSpPr>
        <dsp:cNvPr id="0" name=""/>
        <dsp:cNvSpPr/>
      </dsp:nvSpPr>
      <dsp:spPr>
        <a:xfrm>
          <a:off x="538602" y="1500965"/>
          <a:ext cx="803561" cy="12053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1B780-FB9A-4589-9CB6-BCF9FA8B952B}">
      <dsp:nvSpPr>
        <dsp:cNvPr id="0" name=""/>
        <dsp:cNvSpPr/>
      </dsp:nvSpPr>
      <dsp:spPr>
        <a:xfrm>
          <a:off x="4703373" y="1666780"/>
          <a:ext cx="3673423" cy="1147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541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Musculoskeletal: osteoporosis, OA, RA, falls, </a:t>
          </a:r>
          <a:r>
            <a:rPr lang="en-US" sz="1400" b="1" kern="1200" dirty="0" smtClean="0"/>
            <a:t>fracture, incontinence</a:t>
          </a:r>
          <a:endParaRPr lang="en-US" sz="1400" kern="1200" dirty="0"/>
        </a:p>
      </dsp:txBody>
      <dsp:txXfrm>
        <a:off x="4703373" y="1666780"/>
        <a:ext cx="3673423" cy="1147944"/>
      </dsp:txXfrm>
    </dsp:sp>
    <dsp:sp modelId="{8CA14D0D-149C-4548-BE94-DD55923CD57D}">
      <dsp:nvSpPr>
        <dsp:cNvPr id="0" name=""/>
        <dsp:cNvSpPr/>
      </dsp:nvSpPr>
      <dsp:spPr>
        <a:xfrm>
          <a:off x="4550314" y="1500965"/>
          <a:ext cx="803561" cy="120534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DFFE9-C17E-42A5-90A3-F49FAB0578E8}">
      <dsp:nvSpPr>
        <dsp:cNvPr id="0" name=""/>
        <dsp:cNvSpPr/>
      </dsp:nvSpPr>
      <dsp:spPr>
        <a:xfrm>
          <a:off x="3047987" y="2971797"/>
          <a:ext cx="4729165" cy="11479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7541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Integumentary conditions: Pressure ulcers, diabetic ulcers, venous stasis ulcers, herpes zoster, malignant tumors</a:t>
          </a:r>
          <a:endParaRPr lang="en-US" sz="1400" kern="1200" dirty="0"/>
        </a:p>
      </dsp:txBody>
      <dsp:txXfrm>
        <a:off x="3047987" y="2971797"/>
        <a:ext cx="4729165" cy="1147944"/>
      </dsp:txXfrm>
    </dsp:sp>
    <dsp:sp modelId="{1EDE361E-50B4-47F5-9BC7-978976F211E9}">
      <dsp:nvSpPr>
        <dsp:cNvPr id="0" name=""/>
        <dsp:cNvSpPr/>
      </dsp:nvSpPr>
      <dsp:spPr>
        <a:xfrm>
          <a:off x="2467928" y="2946100"/>
          <a:ext cx="803561" cy="12053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741D-9AF3-41AB-8E91-4294936BBE25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F03F5-8794-4694-83A9-5C893BBB6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7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Geriatric health</a:t>
            </a:r>
            <a:r>
              <a:rPr lang="en-US" baseline="0" dirty="0" smtClean="0"/>
              <a:t> problem may occur early at 50s and older athletes may in their 40s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4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goal improved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2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 world confederation for physical therapy =</a:t>
            </a:r>
            <a:r>
              <a:rPr lang="en-US" baseline="0" dirty="0" smtClean="0"/>
              <a:t> </a:t>
            </a:r>
            <a:r>
              <a:rPr lang="en-US" dirty="0" smtClean="0"/>
              <a:t>WCPT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9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Competencies in the Care of Older Adults according to Partnership for Health in Aging (PHA) by the American Geriatrics Society, including the APTA </a:t>
            </a:r>
            <a:r>
              <a:rPr lang="en-US" sz="1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/>
              <a:t>Include</a:t>
            </a:r>
            <a:r>
              <a:rPr lang="en-US" baseline="0" dirty="0" smtClean="0"/>
              <a:t> 6 domains</a:t>
            </a:r>
            <a:endParaRPr lang="en-US" dirty="0" smtClean="0"/>
          </a:p>
          <a:p>
            <a:r>
              <a:rPr lang="en-US" dirty="0" smtClean="0"/>
              <a:t>that clarify the skills essential for a physical therapist to provide competent physical therapy care to older adults within each domain and for each PHA competency.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2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64B96-83E8-41F3-B011-1DF7AD0272A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Rehabilitation is always a multidisciplinary group.  It requires a wholistic approach to the patient and includes the patient in the process.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BA3B3D-05D6-4279-AA92-04B1C5AB544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933AB9-D560-460D-A5DF-D90A2521A4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pt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pt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057400"/>
            <a:ext cx="69342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in the principle of  geriatric rehabilitation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9800" y="6260431"/>
            <a:ext cx="2819400" cy="5975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Rehab </a:t>
            </a:r>
            <a:r>
              <a:rPr lang="en-US" dirty="0" err="1" smtClean="0">
                <a:solidFill>
                  <a:schemeClr val="tx1"/>
                </a:solidFill>
              </a:rPr>
              <a:t>Gwada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1109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406630"/>
              </p:ext>
            </p:extLst>
          </p:nvPr>
        </p:nvGraphicFramePr>
        <p:xfrm>
          <a:off x="228600" y="2743200"/>
          <a:ext cx="8382000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359025" cy="1109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707582" cy="3450696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2800" dirty="0"/>
              <a:t>confederation for physical therapy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WCPT (2005 ) and The American Board of Physical Therapy Specialties , To become a GCS, one must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be:-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licensed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therapist, spend a prescribed number of hours in direct patient care with the elderly, and pass a rigorous written examination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38328"/>
            <a:ext cx="6324600" cy="1109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Geriatric</a:t>
            </a:r>
            <a:r>
              <a:rPr lang="en-US" dirty="0"/>
              <a:t> </a:t>
            </a:r>
            <a:r>
              <a:rPr lang="en-US" dirty="0" smtClean="0"/>
              <a:t>clinical </a:t>
            </a:r>
            <a:r>
              <a:rPr lang="en-US" dirty="0"/>
              <a:t>specialists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304798"/>
            <a:ext cx="2001982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4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0425" y="270091"/>
            <a:ext cx="6784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Competencies in the Care Elderly  of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96136266"/>
              </p:ext>
            </p:extLst>
          </p:nvPr>
        </p:nvGraphicFramePr>
        <p:xfrm>
          <a:off x="0" y="16002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091"/>
            <a:ext cx="1901825" cy="55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360928"/>
              </p:ext>
            </p:extLst>
          </p:nvPr>
        </p:nvGraphicFramePr>
        <p:xfrm>
          <a:off x="304800" y="2895600"/>
          <a:ext cx="8610600" cy="314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25582"/>
            <a:ext cx="67818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Geriatric </a:t>
            </a:r>
            <a:r>
              <a:rPr lang="en-US" sz="3600" dirty="0"/>
              <a:t>physical therapy settings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812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7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5943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3100" b="1" dirty="0" smtClean="0"/>
              <a:t>COMMON GERIATRIC DISORDERS PT Cases 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068776"/>
              </p:ext>
            </p:extLst>
          </p:nvPr>
        </p:nvGraphicFramePr>
        <p:xfrm>
          <a:off x="0" y="2514599"/>
          <a:ext cx="8915400" cy="431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6364"/>
            <a:ext cx="1752600" cy="796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8" y="228600"/>
            <a:ext cx="8458200" cy="8432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sz="3100" b="1" dirty="0"/>
              <a:t>I</a:t>
            </a:r>
            <a:r>
              <a:rPr lang="en-US" sz="3100" b="1" dirty="0" smtClean="0"/>
              <a:t>ndications </a:t>
            </a:r>
            <a:r>
              <a:rPr lang="en-US" sz="3100" b="1" dirty="0"/>
              <a:t>for geriatric </a:t>
            </a:r>
            <a:r>
              <a:rPr lang="en-US" sz="3100" b="1" dirty="0" smtClean="0"/>
              <a:t>PT referral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782" y="2438400"/>
            <a:ext cx="4475018" cy="3916680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fall or history of falls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Deficits in strength or range of motion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 of mobility or ambulation requiring an assistive device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Musculoskeletal pain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Difficulty with transfers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Orthotic or prosthetic needs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95800" y="2590800"/>
            <a:ext cx="4495800" cy="3992880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wound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Neurological disorder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Balance deficits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Decreased endurance for ADLs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 bound status</a:t>
            </a:r>
          </a:p>
          <a:p>
            <a:pPr marL="342900" indent="-342900" algn="just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adaptive equipment to enhance safety and function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4478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0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8328"/>
            <a:ext cx="8763000" cy="1252728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Multidisciplinary Geriatric Rehabilitation team</a:t>
            </a:r>
            <a:endParaRPr lang="en-US" altLang="en-US" sz="3600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213264" y="2466109"/>
            <a:ext cx="114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MD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181600" y="2362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663045" y="5120835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Therapists</a:t>
            </a: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1600200" y="2895600"/>
            <a:ext cx="1219200" cy="2667000"/>
          </a:xfrm>
          <a:prstGeom prst="curvedRightArrow">
            <a:avLst>
              <a:gd name="adj1" fmla="val 43750"/>
              <a:gd name="adj2" fmla="val 875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3352800" y="5791200"/>
            <a:ext cx="3733800" cy="533400"/>
          </a:xfrm>
          <a:prstGeom prst="curvedUpArrow">
            <a:avLst>
              <a:gd name="adj1" fmla="val 140000"/>
              <a:gd name="adj2" fmla="val 28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7239000" y="2743200"/>
            <a:ext cx="685800" cy="2819400"/>
          </a:xfrm>
          <a:prstGeom prst="curvedLeftArrow">
            <a:avLst>
              <a:gd name="adj1" fmla="val 82222"/>
              <a:gd name="adj2" fmla="val 16444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3048000" y="1812575"/>
            <a:ext cx="3581400" cy="838200"/>
          </a:xfrm>
          <a:prstGeom prst="curvedDownArrow">
            <a:avLst>
              <a:gd name="adj1" fmla="val 85455"/>
              <a:gd name="adj2" fmla="val 17090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6172200" y="259080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RN</a:t>
            </a: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2819400" y="52578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Other</a:t>
            </a: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3733800" y="3048000"/>
            <a:ext cx="2057400" cy="1676400"/>
          </a:xfrm>
          <a:prstGeom prst="irregularSeal2">
            <a:avLst/>
          </a:prstGeom>
          <a:solidFill>
            <a:schemeClr val="accent2"/>
          </a:solidFill>
          <a:ln w="762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 rot="19121708">
            <a:off x="3200400" y="2819400"/>
            <a:ext cx="838200" cy="6858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 rot="2990965">
            <a:off x="5257800" y="2971800"/>
            <a:ext cx="6858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 rot="1878191">
            <a:off x="3352800" y="4495800"/>
            <a:ext cx="838200" cy="6858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 rot="-1836663">
            <a:off x="5029200" y="4495800"/>
            <a:ext cx="838200" cy="6858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114800" y="3581400"/>
            <a:ext cx="152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FF00"/>
                </a:solidFill>
              </a:rPr>
              <a:t>Patient&amp; FAMILY</a:t>
            </a:r>
            <a:endParaRPr lang="en-US" altLang="en-US" sz="2400" b="1" dirty="0">
              <a:solidFill>
                <a:srgbClr val="FFFF00"/>
              </a:solidFill>
            </a:endParaRPr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304800" y="2095500"/>
            <a:ext cx="8610600" cy="45339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1981200" y="5562600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SW, Dietary</a:t>
            </a:r>
            <a:r>
              <a:rPr lang="en-US" altLang="en-US" dirty="0"/>
              <a:t>, 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5181600" y="5486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PT, OT, </a:t>
            </a:r>
            <a:r>
              <a:rPr lang="en-US" altLang="en-US" sz="1800" dirty="0" smtClean="0"/>
              <a:t>SLP, Rec. T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597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338328"/>
            <a:ext cx="6934200" cy="72847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Geriatric Rehabilitation </a:t>
            </a:r>
            <a:r>
              <a:rPr lang="en-US" altLang="en-US" dirty="0"/>
              <a:t>team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6" r="-155" b="-526"/>
          <a:stretch/>
        </p:blipFill>
        <p:spPr bwMode="auto">
          <a:xfrm>
            <a:off x="-1" y="1447800"/>
            <a:ext cx="900545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901825" cy="55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8134" y="304800"/>
            <a:ext cx="6681066" cy="80467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Geriatric </a:t>
            </a:r>
            <a:r>
              <a:rPr lang="en-US" altLang="en-US" dirty="0"/>
              <a:t>Rehabilitation team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991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901825" cy="55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6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2362200" y="338328"/>
            <a:ext cx="6324600" cy="804672"/>
          </a:xfrm>
        </p:spPr>
        <p:txBody>
          <a:bodyPr/>
          <a:lstStyle/>
          <a:p>
            <a:r>
              <a:rPr lang="en-US" altLang="en-US" dirty="0" smtClean="0"/>
              <a:t>Geriatric Resources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-228600" y="2133600"/>
            <a:ext cx="4800600" cy="4419600"/>
          </a:xfrm>
        </p:spPr>
        <p:txBody>
          <a:bodyPr>
            <a:normAutofit lnSpcReduction="10000"/>
          </a:bodyPr>
          <a:lstStyle/>
          <a:p>
            <a:pPr marL="457200" lvl="1" indent="0" algn="just" eaLnBrk="1" hangingPunct="1">
              <a:buFont typeface="Arial" pitchFamily="34" charset="0"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Professional Organizations</a:t>
            </a:r>
            <a:r>
              <a:rPr lang="en-US" altLang="en-US" dirty="0" smtClean="0"/>
              <a:t>:</a:t>
            </a:r>
          </a:p>
          <a:p>
            <a:pPr marL="8001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American physical therapy Association, geriatric section </a:t>
            </a:r>
            <a:endParaRPr lang="en-US" altLang="en-US" dirty="0" smtClean="0"/>
          </a:p>
          <a:p>
            <a:pPr marL="457200" lvl="1" indent="0" algn="just">
              <a:buNone/>
            </a:pPr>
            <a:r>
              <a:rPr lang="en-US" altLang="en-US" dirty="0" smtClean="0"/>
              <a:t>	</a:t>
            </a:r>
            <a:r>
              <a:rPr lang="en-US" altLang="en-US" sz="2400" dirty="0">
                <a:hlinkClick r:id="rId2"/>
              </a:rPr>
              <a:t>http://</a:t>
            </a:r>
            <a:r>
              <a:rPr lang="en-US" altLang="en-US" sz="2400" dirty="0" smtClean="0">
                <a:hlinkClick r:id="rId2"/>
              </a:rPr>
              <a:t>www.apta.org</a:t>
            </a:r>
            <a:endParaRPr lang="en-US" altLang="en-US" sz="2400" dirty="0" smtClean="0"/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American Geriatrics Society:</a:t>
            </a:r>
          </a:p>
          <a:p>
            <a:pPr marL="457200" lvl="1" indent="0" algn="just" eaLnBrk="1" hangingPunct="1">
              <a:buNone/>
            </a:pPr>
            <a:r>
              <a:rPr lang="en-US" altLang="en-US" sz="2400" dirty="0" smtClean="0"/>
              <a:t>http://www.americangeriatrics.org/</a:t>
            </a:r>
          </a:p>
          <a:p>
            <a:pPr marL="800100" lvl="1" indent="-342900" algn="just" eaLnBrk="1" hangingPunct="1">
              <a:buFont typeface="Wingdings" panose="05000000000000000000" pitchFamily="2" charset="2"/>
              <a:buChar char="q"/>
            </a:pPr>
            <a:r>
              <a:rPr lang="en-US" altLang="en-US" sz="2400" dirty="0" err="1" smtClean="0"/>
              <a:t>Gerontological</a:t>
            </a:r>
            <a:r>
              <a:rPr lang="en-US" altLang="en-US" sz="2400" dirty="0" smtClean="0"/>
              <a:t> Society of America:</a:t>
            </a:r>
          </a:p>
          <a:p>
            <a:pPr marL="457200" lvl="1" indent="0" algn="just" eaLnBrk="1" hangingPunct="1">
              <a:buNone/>
            </a:pPr>
            <a:r>
              <a:rPr lang="en-US" altLang="en-US" sz="2400" dirty="0" smtClean="0"/>
              <a:t>http://www.geron.org/</a:t>
            </a:r>
          </a:p>
          <a:p>
            <a:pPr marL="457200" lvl="1" indent="0" algn="just" eaLnBrk="1" hangingPunct="1">
              <a:buFont typeface="Arial" pitchFamily="34" charset="0"/>
              <a:buNone/>
            </a:pPr>
            <a:endParaRPr lang="en-US" altLang="en-US" dirty="0" smtClean="0"/>
          </a:p>
          <a:p>
            <a:pPr algn="just"/>
            <a:endParaRPr lang="en-US" alt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4524"/>
            <a:ext cx="1905000" cy="685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2743200"/>
            <a:ext cx="441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altLang="en-US" sz="2800" b="1" i="1" dirty="0" smtClean="0">
                <a:solidFill>
                  <a:srgbClr val="FF0000"/>
                </a:solidFill>
              </a:rPr>
              <a:t>Journals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Journal of American Geriatric Society</a:t>
            </a:r>
            <a:r>
              <a:rPr lang="en-US" altLang="en-US" sz="2400" dirty="0">
                <a:solidFill>
                  <a:schemeClr val="tx2"/>
                </a:solidFill>
              </a:rPr>
              <a:t>(JAGS</a:t>
            </a:r>
            <a:r>
              <a:rPr lang="en-US" altLang="en-US" sz="2400" dirty="0" smtClean="0">
                <a:solidFill>
                  <a:schemeClr val="tx2"/>
                </a:solidFill>
              </a:rPr>
              <a:t>)</a:t>
            </a:r>
          </a:p>
          <a:p>
            <a:pPr algn="just"/>
            <a:endParaRPr lang="en-US" sz="2400" dirty="0">
              <a:solidFill>
                <a:schemeClr val="tx2"/>
              </a:solidFill>
            </a:endParaRPr>
          </a:p>
          <a:p>
            <a:pPr lvl="0" algn="just"/>
            <a:r>
              <a:rPr lang="en-US" sz="2400" dirty="0">
                <a:solidFill>
                  <a:schemeClr val="tx2"/>
                </a:solidFill>
              </a:rPr>
              <a:t>Journal of </a:t>
            </a:r>
            <a:r>
              <a:rPr lang="en-US" sz="2400" dirty="0" smtClean="0">
                <a:solidFill>
                  <a:schemeClr val="tx2"/>
                </a:solidFill>
              </a:rPr>
              <a:t>Gerontology</a:t>
            </a:r>
          </a:p>
          <a:p>
            <a:pPr lvl="0" algn="just"/>
            <a:endParaRPr lang="en-US" sz="2400" dirty="0">
              <a:solidFill>
                <a:schemeClr val="tx2"/>
              </a:solidFill>
            </a:endParaRPr>
          </a:p>
          <a:p>
            <a:pPr lvl="0" algn="just"/>
            <a:r>
              <a:rPr lang="en-US" sz="2400" dirty="0">
                <a:solidFill>
                  <a:schemeClr val="tx2"/>
                </a:solidFill>
              </a:rPr>
              <a:t>Journal of Geriatric physical therapy.</a:t>
            </a:r>
          </a:p>
          <a:p>
            <a:pPr lvl="0" algn="just"/>
            <a:endParaRPr lang="en-US" sz="2400" dirty="0">
              <a:solidFill>
                <a:schemeClr val="tx2"/>
              </a:solidFill>
            </a:endParaRPr>
          </a:p>
          <a:p>
            <a:pPr lvl="0" algn="just"/>
            <a:r>
              <a:rPr lang="en-US" sz="2400" dirty="0" smtClean="0">
                <a:solidFill>
                  <a:schemeClr val="tx2"/>
                </a:solidFill>
              </a:rPr>
              <a:t>Physical </a:t>
            </a:r>
            <a:r>
              <a:rPr lang="en-US" sz="2400" dirty="0">
                <a:solidFill>
                  <a:schemeClr val="tx2"/>
                </a:solidFill>
              </a:rPr>
              <a:t>therapy.  </a:t>
            </a:r>
          </a:p>
        </p:txBody>
      </p:sp>
    </p:spTree>
    <p:extLst>
      <p:ext uri="{BB962C8B-B14F-4D97-AF65-F5344CB8AC3E}">
        <p14:creationId xmlns:p14="http://schemas.microsoft.com/office/powerpoint/2010/main" val="17838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06" y="2493913"/>
            <a:ext cx="8748794" cy="420266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Define the terminology of Gerontology, </a:t>
            </a:r>
            <a:r>
              <a:rPr lang="en-US" b="1" dirty="0" smtClean="0"/>
              <a:t>Geriatrics aging </a:t>
            </a:r>
            <a:r>
              <a:rPr lang="en-US" b="1" dirty="0"/>
              <a:t>,and elderly.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Identify Categories of  old age definitions &amp;Classification of elderly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Recognize the Geriatric physical therapy , its  role&amp; setting and resources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Identify Essential Competencies in the Care of Older Adults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List common cases &amp; Possible indications for geriatric physical therapy referral.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b="1" dirty="0"/>
              <a:t>Recognize </a:t>
            </a:r>
            <a:r>
              <a:rPr lang="en-US" altLang="en-US" b="1" dirty="0"/>
              <a:t>Geriatric Rehabilitation team and its role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lecture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7301703" y="6488668"/>
            <a:ext cx="1827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Dr. rehab </a:t>
            </a:r>
            <a:r>
              <a:rPr lang="en-US" dirty="0" err="1" smtClean="0"/>
              <a:t>gwada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2743200" cy="6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9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743200"/>
            <a:ext cx="8991600" cy="3429000"/>
          </a:xfrm>
        </p:spPr>
        <p:txBody>
          <a:bodyPr>
            <a:noAutofit/>
          </a:bodyPr>
          <a:lstStyle/>
          <a:p>
            <a:pPr lvl="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Guccione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AA, Geriatric Physical Therapy, 3rd. Ed, Mosby 2012</a:t>
            </a:r>
          </a:p>
          <a:p>
            <a:pPr lvl="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Guccione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AA : Geriatric Physical Therapy, Mosby, 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edition, 2000.</a:t>
            </a:r>
          </a:p>
          <a:p>
            <a:pPr lvl="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NK.,and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SK.,Principles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geriatric physical therapy.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Jaypee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Brothers Medical Publishers.1st ed.,2007.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physical therapy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Association(APTA)2003Guide to physical therapist practice, 2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ed.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APTA,Alxandria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VA</a:t>
            </a:r>
          </a:p>
          <a:p>
            <a:pPr algn="just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physical therapy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Association(APTA)2005 Vision Sentence for physical therapy 2020 and APTA Vision Statement for physical therapy 2020. available :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http://www.apta.org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371600" cy="685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835279"/>
              </p:ext>
            </p:extLst>
          </p:nvPr>
        </p:nvGraphicFramePr>
        <p:xfrm>
          <a:off x="381000" y="2590800"/>
          <a:ext cx="8475133" cy="354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Gerontology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68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AGING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20664" y="2590800"/>
            <a:ext cx="9123336" cy="39624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/>
              <a:t>Aging can be defined as a progressive and generalized impairment of function resulting in the loss of adaptive response to stress and increased risk of age related diseases.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 smtClean="0"/>
              <a:t>The overall effect of these alterations is an increase in the probability of declining health and dying.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algn="just">
              <a:lnSpc>
                <a:spcPct val="80000"/>
              </a:lnSpc>
            </a:pPr>
            <a:r>
              <a:rPr lang="en-US" altLang="en-US" sz="2800" b="1" dirty="0"/>
              <a:t>is the accumulation of Irreversible changes in a person over time. Ageing in humans refers to a multidimensional process of physical, psychological, and social changes.</a:t>
            </a:r>
          </a:p>
          <a:p>
            <a:pPr algn="just" eaLnBrk="1" hangingPunct="1">
              <a:lnSpc>
                <a:spcPct val="80000"/>
              </a:lnSpc>
            </a:pPr>
            <a:endParaRPr lang="en-US" altLang="en-US" sz="2800" b="1" dirty="0" smtClean="0"/>
          </a:p>
          <a:p>
            <a:pPr algn="just" eaLnBrk="1" hangingPunct="1">
              <a:lnSpc>
                <a:spcPct val="80000"/>
              </a:lnSpc>
            </a:pPr>
            <a:endParaRPr lang="en-US" altLang="en-US" sz="2800" b="1" dirty="0" smtClean="0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D1501-23BC-4E3E-9A12-0F73F659AF8D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743200" cy="706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68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132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developed world countries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include USA) have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the </a:t>
            </a: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chronological age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65 years as a definition of 'elderly' or older person,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is somewhat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arbitrary.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 United Nations standard numerical criterion, but the UN agreed cutoff is 60+ years to refer to the older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traditional African definitions of an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'elderly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 person correlate with the chronological ages of 50 to 65 years, depending 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country.in addition  many individuals in Africa do not have an official record of their birth date.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 </a:t>
            </a:r>
            <a:r>
              <a:rPr lang="en-US" dirty="0"/>
              <a:t>of elderly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05000" cy="888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16897" y="6488668"/>
            <a:ext cx="1827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Dr. rehab </a:t>
            </a:r>
            <a:r>
              <a:rPr lang="en-US" dirty="0" err="1" smtClean="0"/>
              <a:t>gwada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743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5285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Categories of </a:t>
            </a:r>
            <a:r>
              <a:rPr lang="en-US" b="1" dirty="0" smtClean="0">
                <a:solidFill>
                  <a:srgbClr val="FFFF00"/>
                </a:solidFill>
              </a:rPr>
              <a:t> old age definitions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3082927"/>
              </p:ext>
            </p:extLst>
          </p:nvPr>
        </p:nvGraphicFramePr>
        <p:xfrm>
          <a:off x="211810" y="2302396"/>
          <a:ext cx="8855990" cy="420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1" y="6488668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Dr. rehab </a:t>
            </a:r>
            <a:r>
              <a:rPr lang="en-US" sz="1400" dirty="0" err="1"/>
              <a:t>gwada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02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202271"/>
              </p:ext>
            </p:extLst>
          </p:nvPr>
        </p:nvGraphicFramePr>
        <p:xfrm>
          <a:off x="228600" y="3505200"/>
          <a:ext cx="8763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58" y="533400"/>
            <a:ext cx="7543800" cy="1057656"/>
          </a:xfrm>
        </p:spPr>
        <p:txBody>
          <a:bodyPr/>
          <a:lstStyle/>
          <a:p>
            <a:r>
              <a:rPr lang="en-US" dirty="0" smtClean="0"/>
              <a:t>Classification of elderly</a:t>
            </a:r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8"/>
            <a:ext cx="19050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826649"/>
            <a:ext cx="272934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/>
              <a:t> PT. is  aimed at primary prevention of diseases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0127" y="5562600"/>
            <a:ext cx="394854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/>
              <a:t>PT is directed at the improvement in function status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4400" y="2826649"/>
            <a:ext cx="4263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dk1"/>
                </a:solidFill>
              </a:rPr>
              <a:t>PT is concentrated on achievement of human comfort(PM. Positioning )</a:t>
            </a:r>
          </a:p>
        </p:txBody>
      </p:sp>
    </p:spTree>
    <p:extLst>
      <p:ext uri="{BB962C8B-B14F-4D97-AF65-F5344CB8AC3E}">
        <p14:creationId xmlns:p14="http://schemas.microsoft.com/office/powerpoint/2010/main" val="17367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8" y="2521527"/>
            <a:ext cx="9067800" cy="43434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area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specialization that requires a specific set of advanced skills and</a:t>
            </a: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that addresses the aging process.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geriatric physical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therapy understand the differences between ‘normal’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aging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pathological changes that commonly occur in the older adult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Assisting the geriatric client can be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 task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multisystem</a:t>
            </a:r>
          </a:p>
          <a:p>
            <a:pPr marL="0" indent="0" algn="just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multiple comorbidities.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 considerations such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psychosocial issues,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frailty, nutritional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pharmacological and cultural factors must be accounted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successful rehabilitation process</a:t>
            </a:r>
            <a:r>
              <a:rPr lang="en-US" sz="2000" b="1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63682"/>
            <a:ext cx="6553200" cy="914400"/>
          </a:xfrm>
        </p:spPr>
        <p:txBody>
          <a:bodyPr>
            <a:normAutofit/>
          </a:bodyPr>
          <a:lstStyle/>
          <a:p>
            <a:r>
              <a:rPr lang="en-US" dirty="0"/>
              <a:t>Geriatric physical </a:t>
            </a:r>
            <a:r>
              <a:rPr lang="en-US" dirty="0" smtClean="0"/>
              <a:t>therapy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057400" cy="83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260095"/>
              </p:ext>
            </p:extLst>
          </p:nvPr>
        </p:nvGraphicFramePr>
        <p:xfrm>
          <a:off x="152400" y="2133600"/>
          <a:ext cx="8859982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38328"/>
            <a:ext cx="6553200" cy="7284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Geriatric </a:t>
            </a:r>
            <a:r>
              <a:rPr lang="en-US" dirty="0"/>
              <a:t>physical </a:t>
            </a:r>
            <a:r>
              <a:rPr lang="en-US" dirty="0" smtClean="0"/>
              <a:t>therapy role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057400" cy="1109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743</TotalTime>
  <Words>1185</Words>
  <Application>Microsoft Office PowerPoint</Application>
  <PresentationFormat>On-screen Show (4:3)</PresentationFormat>
  <Paragraphs>139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Introduction in the principle of  geriatric rehabilitation</vt:lpstr>
      <vt:lpstr>Objectives of the lecture</vt:lpstr>
      <vt:lpstr>Gerontology</vt:lpstr>
      <vt:lpstr>AGING</vt:lpstr>
      <vt:lpstr>Definition  of elderly</vt:lpstr>
      <vt:lpstr>Categories of  old age definitions</vt:lpstr>
      <vt:lpstr>Classification of elderly</vt:lpstr>
      <vt:lpstr>Geriatric physical therapy</vt:lpstr>
      <vt:lpstr>Geriatric physical therapy role</vt:lpstr>
      <vt:lpstr>Cont. </vt:lpstr>
      <vt:lpstr>Geriatric clinical specialists</vt:lpstr>
      <vt:lpstr>PowerPoint Presentation</vt:lpstr>
      <vt:lpstr>Geriatric physical therapy settings </vt:lpstr>
      <vt:lpstr> COMMON GERIATRIC DISORDERS PT Cases </vt:lpstr>
      <vt:lpstr>       Indications for geriatric PT referral </vt:lpstr>
      <vt:lpstr>Multidisciplinary Geriatric Rehabilitation team</vt:lpstr>
      <vt:lpstr>Geriatric Rehabilitation team</vt:lpstr>
      <vt:lpstr>Geriatric Rehabilitation team</vt:lpstr>
      <vt:lpstr>Geriatric Resources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Rehab Gwada</dc:creator>
  <cp:lastModifiedBy>Rehab Gwada</cp:lastModifiedBy>
  <cp:revision>60</cp:revision>
  <dcterms:created xsi:type="dcterms:W3CDTF">2016-09-23T21:46:25Z</dcterms:created>
  <dcterms:modified xsi:type="dcterms:W3CDTF">2016-09-29T00:07:04Z</dcterms:modified>
</cp:coreProperties>
</file>