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2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2648C39-329C-412B-873C-B371341FF0C9}" type="datetimeFigureOut">
              <a:rPr lang="en-US" smtClean="0"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52EA1A-D0EC-46F3-826F-6FD472050A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latin typeface="Aharoni" pitchFamily="2" charset="-79"/>
                <a:cs typeface="Aharoni" pitchFamily="2" charset="-79"/>
              </a:rPr>
              <a:t>Dahyeea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3200" dirty="0" err="1" smtClean="0">
                <a:latin typeface="Aharoni" pitchFamily="2" charset="-79"/>
                <a:cs typeface="Aharoni" pitchFamily="2" charset="-79"/>
              </a:rPr>
              <a:t>alenazi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 smtClean="0"/>
              <a:t>introduction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20445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rgbClr val="FF0000"/>
                </a:solidFill>
              </a:rPr>
              <a:t>Cls</a:t>
            </a:r>
            <a:r>
              <a:rPr lang="en-US" sz="4800" b="1" dirty="0" smtClean="0">
                <a:solidFill>
                  <a:srgbClr val="FF0000"/>
                </a:solidFill>
              </a:rPr>
              <a:t> 431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This course deals with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theoretical and practical aspects of the chemical structure, mechanisms of action and kinetics of various enzymes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ar-SA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14300" indent="0"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Design of assay methods are discussed. The use of enzymes as clinical markers of disease related to the liver, myocardium, kidneys, pancreas, intestines and bones are studied with some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detail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311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syllabus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1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7" t="19482" r="34993" b="5758"/>
          <a:stretch/>
        </p:blipFill>
        <p:spPr>
          <a:xfrm>
            <a:off x="304800" y="1600200"/>
            <a:ext cx="8534400" cy="5105400"/>
          </a:xfrm>
        </p:spPr>
      </p:pic>
    </p:spTree>
    <p:extLst>
      <p:ext uri="{BB962C8B-B14F-4D97-AF65-F5344CB8AC3E}">
        <p14:creationId xmlns:p14="http://schemas.microsoft.com/office/powerpoint/2010/main" val="75245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marks</a:t>
            </a:r>
            <a:endParaRPr lang="en-US" sz="4800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1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2" t="39122" r="43179" b="15895"/>
          <a:stretch/>
        </p:blipFill>
        <p:spPr>
          <a:xfrm>
            <a:off x="304800" y="1676400"/>
            <a:ext cx="8534401" cy="4953000"/>
          </a:xfrm>
        </p:spPr>
      </p:pic>
    </p:spTree>
    <p:extLst>
      <p:ext uri="{BB962C8B-B14F-4D97-AF65-F5344CB8AC3E}">
        <p14:creationId xmlns:p14="http://schemas.microsoft.com/office/powerpoint/2010/main" val="2871916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report</a:t>
            </a:r>
            <a:endParaRPr lang="en-US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534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169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68679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8598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Contact me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daalenazi@ksu.edu.sa</a:t>
            </a:r>
          </a:p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Web site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en-US" sz="3600" b="1" dirty="0" err="1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google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ضحيه العنزي</a:t>
            </a:r>
          </a:p>
          <a:p>
            <a:pPr>
              <a:buFont typeface="Wingdings" pitchFamily="2" charset="2"/>
              <a:buChar char="q"/>
            </a:pPr>
            <a:endParaRPr lang="ar-SA" sz="3600" b="1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3</a:t>
            </a:r>
            <a:r>
              <a:rPr lang="en-US" sz="3600" b="1" baseline="300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rd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floor ,office # 110</a:t>
            </a:r>
          </a:p>
          <a:p>
            <a:pPr>
              <a:buFont typeface="Wingdings" pitchFamily="2" charset="2"/>
              <a:buChar char="q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Office hour Thursday at 11-12 am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757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</TotalTime>
  <Words>90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introduction</vt:lpstr>
      <vt:lpstr>Cls 431</vt:lpstr>
      <vt:lpstr>syllabus</vt:lpstr>
      <vt:lpstr>marks</vt:lpstr>
      <vt:lpstr>report</vt:lpstr>
      <vt:lpstr>PowerPoint Presentation</vt:lpstr>
      <vt:lpstr>Contact 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TOOT PC</dc:creator>
  <cp:lastModifiedBy>TOOT PC</cp:lastModifiedBy>
  <cp:revision>4</cp:revision>
  <dcterms:created xsi:type="dcterms:W3CDTF">2016-01-27T23:06:56Z</dcterms:created>
  <dcterms:modified xsi:type="dcterms:W3CDTF">2016-01-27T23:24:37Z</dcterms:modified>
</cp:coreProperties>
</file>