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quickStyle4.xml" ContentType="application/vnd.openxmlformats-officedocument.drawingml.diagramStyl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docProps/custom.xml" ContentType="application/vnd.openxmlformats-officedocument.custom-properties+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quickStyle7.xml" ContentType="application/vnd.openxmlformats-officedocument.drawingml.diagramStyle+xml"/>
  <Override PartName="/ppt/diagrams/drawing5.xml" ContentType="application/vnd.ms-office.drawingml.diagramDrawing+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diagrams/quickStyle8.xml" ContentType="application/vnd.openxmlformats-officedocument.drawingml.diagramStyle+xml"/>
  <Override PartName="/ppt/diagrams/drawing6.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diagrams/drawing4.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1"/>
  </p:sldMasterIdLst>
  <p:notesMasterIdLst>
    <p:notesMasterId r:id="rId18"/>
  </p:notesMasterIdLst>
  <p:handoutMasterIdLst>
    <p:handoutMasterId r:id="rId19"/>
  </p:handoutMasterIdLst>
  <p:sldIdLst>
    <p:sldId id="256" r:id="rId2"/>
    <p:sldId id="269" r:id="rId3"/>
    <p:sldId id="257" r:id="rId4"/>
    <p:sldId id="258" r:id="rId5"/>
    <p:sldId id="260" r:id="rId6"/>
    <p:sldId id="261" r:id="rId7"/>
    <p:sldId id="263" r:id="rId8"/>
    <p:sldId id="264" r:id="rId9"/>
    <p:sldId id="265" r:id="rId10"/>
    <p:sldId id="267" r:id="rId11"/>
    <p:sldId id="268" r:id="rId12"/>
    <p:sldId id="262" r:id="rId13"/>
    <p:sldId id="271" r:id="rId14"/>
    <p:sldId id="272" r:id="rId15"/>
    <p:sldId id="273" r:id="rId16"/>
    <p:sldId id="274"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FF9933"/>
    <a:srgbClr val="3333CC"/>
    <a:srgbClr val="800000"/>
    <a:srgbClr val="003399"/>
    <a:srgbClr val="006600"/>
    <a:srgbClr val="77804C"/>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086" autoAdjust="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_rels/data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B25A07-DF73-4CE4-875C-2DB04E844254}" type="doc">
      <dgm:prSet loTypeId="urn:microsoft.com/office/officeart/2005/8/layout/chevron1" loCatId="process" qsTypeId="urn:microsoft.com/office/officeart/2005/8/quickstyle/simple1" qsCatId="simple" csTypeId="urn:microsoft.com/office/officeart/2005/8/colors/colorful1#1" csCatId="colorful" phldr="1"/>
      <dgm:spPr/>
    </dgm:pt>
    <dgm:pt modelId="{6730A8A0-0BF6-447A-9A1E-679E2353D935}">
      <dgm:prSet phldrT="[Text]"/>
      <dgm:spPr/>
      <dgm:t>
        <a:bodyPr/>
        <a:lstStyle/>
        <a:p>
          <a:r>
            <a:rPr lang="en-US" dirty="0" smtClean="0"/>
            <a:t>Develop body of knowledge</a:t>
          </a:r>
          <a:endParaRPr lang="en-US" dirty="0"/>
        </a:p>
      </dgm:t>
    </dgm:pt>
    <dgm:pt modelId="{5ADCCD59-203D-416C-AAAA-DD8A2F612D2C}" type="parTrans" cxnId="{5E9EE409-B104-4CD4-81F9-EF1237E9583B}">
      <dgm:prSet/>
      <dgm:spPr/>
      <dgm:t>
        <a:bodyPr/>
        <a:lstStyle/>
        <a:p>
          <a:endParaRPr lang="en-US"/>
        </a:p>
      </dgm:t>
    </dgm:pt>
    <dgm:pt modelId="{0771E35F-368F-4C40-992B-363F1AF4C411}" type="sibTrans" cxnId="{5E9EE409-B104-4CD4-81F9-EF1237E9583B}">
      <dgm:prSet/>
      <dgm:spPr/>
      <dgm:t>
        <a:bodyPr/>
        <a:lstStyle/>
        <a:p>
          <a:endParaRPr lang="en-US"/>
        </a:p>
      </dgm:t>
    </dgm:pt>
    <dgm:pt modelId="{E02C6E38-99F3-4527-999B-E4A34CE951FA}">
      <dgm:prSet phldrT="[Text]" custT="1"/>
      <dgm:spPr/>
      <dgm:t>
        <a:bodyPr/>
        <a:lstStyle/>
        <a:p>
          <a:r>
            <a:rPr lang="en-US" sz="1800" dirty="0" smtClean="0">
              <a:solidFill>
                <a:schemeClr val="tx1"/>
              </a:solidFill>
            </a:rPr>
            <a:t>Determine whether intervention work </a:t>
          </a:r>
          <a:endParaRPr lang="en-US" sz="1800" dirty="0">
            <a:solidFill>
              <a:schemeClr val="tx1"/>
            </a:solidFill>
          </a:endParaRPr>
        </a:p>
      </dgm:t>
    </dgm:pt>
    <dgm:pt modelId="{38D677A1-917D-499D-8B11-B2766B7484F8}" type="parTrans" cxnId="{55463450-E742-4BE5-ABB4-6DADB4E5716A}">
      <dgm:prSet/>
      <dgm:spPr/>
      <dgm:t>
        <a:bodyPr/>
        <a:lstStyle/>
        <a:p>
          <a:endParaRPr lang="en-US"/>
        </a:p>
      </dgm:t>
    </dgm:pt>
    <dgm:pt modelId="{61B002F7-7893-45CE-84DD-43A981C15802}" type="sibTrans" cxnId="{55463450-E742-4BE5-ABB4-6DADB4E5716A}">
      <dgm:prSet/>
      <dgm:spPr/>
      <dgm:t>
        <a:bodyPr/>
        <a:lstStyle/>
        <a:p>
          <a:endParaRPr lang="en-US"/>
        </a:p>
      </dgm:t>
    </dgm:pt>
    <dgm:pt modelId="{5DCBB827-5720-49E2-84ED-D9B741049C99}">
      <dgm:prSet phldrT="[Text]"/>
      <dgm:spPr/>
      <dgm:t>
        <a:bodyPr/>
        <a:lstStyle/>
        <a:p>
          <a:r>
            <a:rPr lang="en-US" dirty="0" smtClean="0"/>
            <a:t>Improve patients and client care </a:t>
          </a:r>
          <a:endParaRPr lang="en-US" dirty="0"/>
        </a:p>
      </dgm:t>
    </dgm:pt>
    <dgm:pt modelId="{2DB167D4-AA41-4320-A66A-3E73D41AD044}" type="parTrans" cxnId="{85F1E62C-7BF5-45E5-900B-A97208391705}">
      <dgm:prSet/>
      <dgm:spPr/>
      <dgm:t>
        <a:bodyPr/>
        <a:lstStyle/>
        <a:p>
          <a:endParaRPr lang="en-US"/>
        </a:p>
      </dgm:t>
    </dgm:pt>
    <dgm:pt modelId="{93C9352A-7EBC-4F7A-AC4B-630A93D6942A}" type="sibTrans" cxnId="{85F1E62C-7BF5-45E5-900B-A97208391705}">
      <dgm:prSet/>
      <dgm:spPr/>
      <dgm:t>
        <a:bodyPr/>
        <a:lstStyle/>
        <a:p>
          <a:endParaRPr lang="en-US"/>
        </a:p>
      </dgm:t>
    </dgm:pt>
    <dgm:pt modelId="{30F6BE83-54B0-455A-A047-10AC94EB1F6D}" type="pres">
      <dgm:prSet presAssocID="{FEB25A07-DF73-4CE4-875C-2DB04E844254}" presName="Name0" presStyleCnt="0">
        <dgm:presLayoutVars>
          <dgm:dir/>
          <dgm:animLvl val="lvl"/>
          <dgm:resizeHandles val="exact"/>
        </dgm:presLayoutVars>
      </dgm:prSet>
      <dgm:spPr/>
    </dgm:pt>
    <dgm:pt modelId="{D166FDD7-3F8E-4F84-8F9C-FE904CF0A37D}" type="pres">
      <dgm:prSet presAssocID="{6730A8A0-0BF6-447A-9A1E-679E2353D935}" presName="parTxOnly" presStyleLbl="node1" presStyleIdx="0" presStyleCnt="3">
        <dgm:presLayoutVars>
          <dgm:chMax val="0"/>
          <dgm:chPref val="0"/>
          <dgm:bulletEnabled val="1"/>
        </dgm:presLayoutVars>
      </dgm:prSet>
      <dgm:spPr/>
      <dgm:t>
        <a:bodyPr/>
        <a:lstStyle/>
        <a:p>
          <a:endParaRPr lang="en-US"/>
        </a:p>
      </dgm:t>
    </dgm:pt>
    <dgm:pt modelId="{78E4EA5B-7708-43A8-A490-6BBAB21A5496}" type="pres">
      <dgm:prSet presAssocID="{0771E35F-368F-4C40-992B-363F1AF4C411}" presName="parTxOnlySpace" presStyleCnt="0"/>
      <dgm:spPr/>
    </dgm:pt>
    <dgm:pt modelId="{90B09546-A1B6-4560-8B92-E926EBC26950}" type="pres">
      <dgm:prSet presAssocID="{E02C6E38-99F3-4527-999B-E4A34CE951FA}" presName="parTxOnly" presStyleLbl="node1" presStyleIdx="1" presStyleCnt="3" custScaleX="133879">
        <dgm:presLayoutVars>
          <dgm:chMax val="0"/>
          <dgm:chPref val="0"/>
          <dgm:bulletEnabled val="1"/>
        </dgm:presLayoutVars>
      </dgm:prSet>
      <dgm:spPr/>
      <dgm:t>
        <a:bodyPr/>
        <a:lstStyle/>
        <a:p>
          <a:endParaRPr lang="en-US"/>
        </a:p>
      </dgm:t>
    </dgm:pt>
    <dgm:pt modelId="{AB7B94E8-8950-4802-93AB-C9DFB5E74F8C}" type="pres">
      <dgm:prSet presAssocID="{61B002F7-7893-45CE-84DD-43A981C15802}" presName="parTxOnlySpace" presStyleCnt="0"/>
      <dgm:spPr/>
    </dgm:pt>
    <dgm:pt modelId="{FCD6E42F-FCC4-48FC-A667-5F8DECCEE8EA}" type="pres">
      <dgm:prSet presAssocID="{5DCBB827-5720-49E2-84ED-D9B741049C99}" presName="parTxOnly" presStyleLbl="node1" presStyleIdx="2" presStyleCnt="3">
        <dgm:presLayoutVars>
          <dgm:chMax val="0"/>
          <dgm:chPref val="0"/>
          <dgm:bulletEnabled val="1"/>
        </dgm:presLayoutVars>
      </dgm:prSet>
      <dgm:spPr/>
      <dgm:t>
        <a:bodyPr/>
        <a:lstStyle/>
        <a:p>
          <a:endParaRPr lang="en-US"/>
        </a:p>
      </dgm:t>
    </dgm:pt>
  </dgm:ptLst>
  <dgm:cxnLst>
    <dgm:cxn modelId="{2231514E-E91B-491C-B09C-EB93A611EFB3}" type="presOf" srcId="{E02C6E38-99F3-4527-999B-E4A34CE951FA}" destId="{90B09546-A1B6-4560-8B92-E926EBC26950}" srcOrd="0" destOrd="0" presId="urn:microsoft.com/office/officeart/2005/8/layout/chevron1"/>
    <dgm:cxn modelId="{5E9EE409-B104-4CD4-81F9-EF1237E9583B}" srcId="{FEB25A07-DF73-4CE4-875C-2DB04E844254}" destId="{6730A8A0-0BF6-447A-9A1E-679E2353D935}" srcOrd="0" destOrd="0" parTransId="{5ADCCD59-203D-416C-AAAA-DD8A2F612D2C}" sibTransId="{0771E35F-368F-4C40-992B-363F1AF4C411}"/>
    <dgm:cxn modelId="{85F1E62C-7BF5-45E5-900B-A97208391705}" srcId="{FEB25A07-DF73-4CE4-875C-2DB04E844254}" destId="{5DCBB827-5720-49E2-84ED-D9B741049C99}" srcOrd="2" destOrd="0" parTransId="{2DB167D4-AA41-4320-A66A-3E73D41AD044}" sibTransId="{93C9352A-7EBC-4F7A-AC4B-630A93D6942A}"/>
    <dgm:cxn modelId="{8ACCB3BD-50FB-4C10-AC61-C39D2F617F61}" type="presOf" srcId="{5DCBB827-5720-49E2-84ED-D9B741049C99}" destId="{FCD6E42F-FCC4-48FC-A667-5F8DECCEE8EA}" srcOrd="0" destOrd="0" presId="urn:microsoft.com/office/officeart/2005/8/layout/chevron1"/>
    <dgm:cxn modelId="{55463450-E742-4BE5-ABB4-6DADB4E5716A}" srcId="{FEB25A07-DF73-4CE4-875C-2DB04E844254}" destId="{E02C6E38-99F3-4527-999B-E4A34CE951FA}" srcOrd="1" destOrd="0" parTransId="{38D677A1-917D-499D-8B11-B2766B7484F8}" sibTransId="{61B002F7-7893-45CE-84DD-43A981C15802}"/>
    <dgm:cxn modelId="{15F0C68B-C916-41CD-8D74-66B9AD3A3DB8}" type="presOf" srcId="{FEB25A07-DF73-4CE4-875C-2DB04E844254}" destId="{30F6BE83-54B0-455A-A047-10AC94EB1F6D}" srcOrd="0" destOrd="0" presId="urn:microsoft.com/office/officeart/2005/8/layout/chevron1"/>
    <dgm:cxn modelId="{5AC0940C-4702-4A42-A72D-B86FE3BBA3B0}" type="presOf" srcId="{6730A8A0-0BF6-447A-9A1E-679E2353D935}" destId="{D166FDD7-3F8E-4F84-8F9C-FE904CF0A37D}" srcOrd="0" destOrd="0" presId="urn:microsoft.com/office/officeart/2005/8/layout/chevron1"/>
    <dgm:cxn modelId="{6FC03FAC-2AFF-47E8-8FE5-592601AEDEC6}" type="presParOf" srcId="{30F6BE83-54B0-455A-A047-10AC94EB1F6D}" destId="{D166FDD7-3F8E-4F84-8F9C-FE904CF0A37D}" srcOrd="0" destOrd="0" presId="urn:microsoft.com/office/officeart/2005/8/layout/chevron1"/>
    <dgm:cxn modelId="{F1C4D760-00CB-40D9-B2B4-7997C95F2D71}" type="presParOf" srcId="{30F6BE83-54B0-455A-A047-10AC94EB1F6D}" destId="{78E4EA5B-7708-43A8-A490-6BBAB21A5496}" srcOrd="1" destOrd="0" presId="urn:microsoft.com/office/officeart/2005/8/layout/chevron1"/>
    <dgm:cxn modelId="{C897EDB7-15F9-4E8F-B641-F626F5B6CF6D}" type="presParOf" srcId="{30F6BE83-54B0-455A-A047-10AC94EB1F6D}" destId="{90B09546-A1B6-4560-8B92-E926EBC26950}" srcOrd="2" destOrd="0" presId="urn:microsoft.com/office/officeart/2005/8/layout/chevron1"/>
    <dgm:cxn modelId="{9BB64F67-CAFE-4E8F-A3FC-E9E1B4A619E0}" type="presParOf" srcId="{30F6BE83-54B0-455A-A047-10AC94EB1F6D}" destId="{AB7B94E8-8950-4802-93AB-C9DFB5E74F8C}" srcOrd="3" destOrd="0" presId="urn:microsoft.com/office/officeart/2005/8/layout/chevron1"/>
    <dgm:cxn modelId="{C7C1EB53-02EF-477D-B7ED-8284A870FC56}" type="presParOf" srcId="{30F6BE83-54B0-455A-A047-10AC94EB1F6D}" destId="{FCD6E42F-FCC4-48FC-A667-5F8DECCEE8EA}" srcOrd="4" destOrd="0" presId="urn:microsoft.com/office/officeart/2005/8/layout/chevr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DCA376-BB56-489A-B871-668E652F7B83}"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SA"/>
        </a:p>
      </dgm:t>
    </dgm:pt>
    <dgm:pt modelId="{2D42A530-442C-4DD2-9D4E-C9D70221353F}">
      <dgm:prSet phldrT="[Text]" custT="1"/>
      <dgm:spPr>
        <a:solidFill>
          <a:srgbClr val="FF0000"/>
        </a:solidFill>
      </dgm:spPr>
      <dgm:t>
        <a:bodyPr/>
        <a:lstStyle/>
        <a:p>
          <a:pPr rtl="1"/>
          <a:r>
            <a:rPr lang="ar-SA" sz="2000" dirty="0" smtClean="0"/>
            <a:t>  </a:t>
          </a:r>
          <a:r>
            <a:rPr lang="en-US" sz="2000" dirty="0" smtClean="0"/>
            <a:t> Curiosity . </a:t>
          </a:r>
          <a:r>
            <a:rPr lang="ar-SA" sz="2000" dirty="0" smtClean="0"/>
            <a:t>&amp;</a:t>
          </a:r>
          <a:r>
            <a:rPr lang="en-US" sz="1800" dirty="0" smtClean="0"/>
            <a:t>Motivated </a:t>
          </a:r>
          <a:endParaRPr lang="ar-SA" sz="1500" dirty="0"/>
        </a:p>
      </dgm:t>
    </dgm:pt>
    <dgm:pt modelId="{938A4822-0225-405C-9530-37C5C128F7DC}" type="parTrans" cxnId="{CE2A6492-3A36-4610-90DD-87A8C74575E3}">
      <dgm:prSet/>
      <dgm:spPr/>
      <dgm:t>
        <a:bodyPr/>
        <a:lstStyle/>
        <a:p>
          <a:pPr rtl="1"/>
          <a:endParaRPr lang="ar-SA"/>
        </a:p>
      </dgm:t>
    </dgm:pt>
    <dgm:pt modelId="{AB0C8B8A-67FF-46A4-BC86-9F356004F01D}" type="sibTrans" cxnId="{CE2A6492-3A36-4610-90DD-87A8C74575E3}">
      <dgm:prSet/>
      <dgm:spPr/>
      <dgm:t>
        <a:bodyPr/>
        <a:lstStyle/>
        <a:p>
          <a:pPr rtl="1"/>
          <a:endParaRPr lang="ar-SA"/>
        </a:p>
      </dgm:t>
    </dgm:pt>
    <dgm:pt modelId="{175A5310-F1A6-4A58-A2AB-3B402703B43D}">
      <dgm:prSet phldrT="[Text]" custT="1"/>
      <dgm:spPr>
        <a:solidFill>
          <a:srgbClr val="FF0000"/>
        </a:solidFill>
      </dgm:spPr>
      <dgm:t>
        <a:bodyPr/>
        <a:lstStyle/>
        <a:p>
          <a:pPr rtl="1"/>
          <a:r>
            <a:rPr lang="en-US" sz="2000" dirty="0" smtClean="0"/>
            <a:t>Creative thinking &amp; Imagination</a:t>
          </a:r>
          <a:r>
            <a:rPr lang="en-US" sz="1600" dirty="0" smtClean="0"/>
            <a:t>. </a:t>
          </a:r>
          <a:endParaRPr lang="ar-SA" sz="1600" dirty="0"/>
        </a:p>
      </dgm:t>
    </dgm:pt>
    <dgm:pt modelId="{6577D7FE-FCA1-4031-A9B5-A85D69044418}" type="parTrans" cxnId="{4B301D7C-74EB-4FEB-B5B0-11B0EECE8079}">
      <dgm:prSet/>
      <dgm:spPr/>
      <dgm:t>
        <a:bodyPr/>
        <a:lstStyle/>
        <a:p>
          <a:pPr rtl="1"/>
          <a:endParaRPr lang="ar-SA"/>
        </a:p>
      </dgm:t>
    </dgm:pt>
    <dgm:pt modelId="{0305B5F8-0F84-41EF-B374-DE6F2D32B877}" type="sibTrans" cxnId="{4B301D7C-74EB-4FEB-B5B0-11B0EECE8079}">
      <dgm:prSet/>
      <dgm:spPr/>
      <dgm:t>
        <a:bodyPr/>
        <a:lstStyle/>
        <a:p>
          <a:pPr rtl="1"/>
          <a:endParaRPr lang="ar-SA"/>
        </a:p>
      </dgm:t>
    </dgm:pt>
    <dgm:pt modelId="{C070F5D2-A887-43C4-8F8D-BCB06090543F}">
      <dgm:prSet custT="1"/>
      <dgm:spPr>
        <a:solidFill>
          <a:srgbClr val="FF0000"/>
        </a:solidFill>
      </dgm:spPr>
      <dgm:t>
        <a:bodyPr/>
        <a:lstStyle/>
        <a:p>
          <a:pPr rtl="1"/>
          <a:r>
            <a:rPr lang="en-US" sz="2000" dirty="0" smtClean="0"/>
            <a:t>Positive attitude</a:t>
          </a:r>
          <a:r>
            <a:rPr lang="en-US" sz="1800" dirty="0" smtClean="0"/>
            <a:t>.</a:t>
          </a:r>
          <a:endParaRPr lang="ar-SA" sz="1800" dirty="0"/>
        </a:p>
      </dgm:t>
    </dgm:pt>
    <dgm:pt modelId="{591F65E2-5589-477B-917F-07C7A17AD608}" type="parTrans" cxnId="{412FB579-4297-48E4-B529-074CD270F3B2}">
      <dgm:prSet/>
      <dgm:spPr/>
      <dgm:t>
        <a:bodyPr/>
        <a:lstStyle/>
        <a:p>
          <a:pPr rtl="1"/>
          <a:endParaRPr lang="ar-SA"/>
        </a:p>
      </dgm:t>
    </dgm:pt>
    <dgm:pt modelId="{CF6B636F-4474-4864-8A73-C9BA01B335CD}" type="sibTrans" cxnId="{412FB579-4297-48E4-B529-074CD270F3B2}">
      <dgm:prSet/>
      <dgm:spPr/>
      <dgm:t>
        <a:bodyPr/>
        <a:lstStyle/>
        <a:p>
          <a:pPr rtl="1"/>
          <a:endParaRPr lang="ar-SA"/>
        </a:p>
      </dgm:t>
    </dgm:pt>
    <dgm:pt modelId="{B76216DA-5602-409C-809C-9EBB97617092}">
      <dgm:prSet custT="1"/>
      <dgm:spPr>
        <a:solidFill>
          <a:srgbClr val="FF0000"/>
        </a:solidFill>
      </dgm:spPr>
      <dgm:t>
        <a:bodyPr/>
        <a:lstStyle/>
        <a:p>
          <a:pPr rtl="1"/>
          <a:r>
            <a:rPr lang="en-US" sz="2000" dirty="0" smtClean="0"/>
            <a:t>Honest/ Patience </a:t>
          </a:r>
          <a:endParaRPr lang="ar-SA" sz="2000" dirty="0"/>
        </a:p>
      </dgm:t>
    </dgm:pt>
    <dgm:pt modelId="{3ABA51FE-8D79-49BB-AE2D-5C59E1FE987E}" type="parTrans" cxnId="{C4E85B60-BC8A-4FB6-A9BA-9858309D0E73}">
      <dgm:prSet/>
      <dgm:spPr/>
      <dgm:t>
        <a:bodyPr/>
        <a:lstStyle/>
        <a:p>
          <a:pPr rtl="1"/>
          <a:endParaRPr lang="ar-SA"/>
        </a:p>
      </dgm:t>
    </dgm:pt>
    <dgm:pt modelId="{8B61F1E3-1FDB-49F5-A898-E7C3BC41D46B}" type="sibTrans" cxnId="{C4E85B60-BC8A-4FB6-A9BA-9858309D0E73}">
      <dgm:prSet/>
      <dgm:spPr/>
      <dgm:t>
        <a:bodyPr/>
        <a:lstStyle/>
        <a:p>
          <a:pPr rtl="1"/>
          <a:endParaRPr lang="ar-SA"/>
        </a:p>
      </dgm:t>
    </dgm:pt>
    <dgm:pt modelId="{E45E1414-8C29-4509-A053-3795E5F30A4E}">
      <dgm:prSet custT="1"/>
      <dgm:spPr>
        <a:solidFill>
          <a:srgbClr val="FF0000"/>
        </a:solidFill>
      </dgm:spPr>
      <dgm:t>
        <a:bodyPr/>
        <a:lstStyle/>
        <a:p>
          <a:pPr rtl="0"/>
          <a:r>
            <a:rPr lang="en-US" sz="2000" dirty="0" smtClean="0"/>
            <a:t>Perceptive and Observational abilities .</a:t>
          </a:r>
          <a:endParaRPr lang="ar-SA" sz="2000" dirty="0"/>
        </a:p>
      </dgm:t>
    </dgm:pt>
    <dgm:pt modelId="{F7D4B23E-00F1-4D25-9905-E7C4BD2F2914}" type="parTrans" cxnId="{13A658B8-B51B-497B-85BC-A734A725BD26}">
      <dgm:prSet/>
      <dgm:spPr/>
      <dgm:t>
        <a:bodyPr/>
        <a:lstStyle/>
        <a:p>
          <a:pPr rtl="1"/>
          <a:endParaRPr lang="ar-SA"/>
        </a:p>
      </dgm:t>
    </dgm:pt>
    <dgm:pt modelId="{43B9460D-1185-4EDA-AA7B-C7CCD382842B}" type="sibTrans" cxnId="{13A658B8-B51B-497B-85BC-A734A725BD26}">
      <dgm:prSet/>
      <dgm:spPr/>
      <dgm:t>
        <a:bodyPr/>
        <a:lstStyle/>
        <a:p>
          <a:pPr rtl="1"/>
          <a:endParaRPr lang="ar-SA"/>
        </a:p>
      </dgm:t>
    </dgm:pt>
    <dgm:pt modelId="{F46D364D-FA82-4795-B291-401D4A5F3CD7}">
      <dgm:prSet custT="1"/>
      <dgm:spPr>
        <a:solidFill>
          <a:srgbClr val="FF0000"/>
        </a:solidFill>
      </dgm:spPr>
      <dgm:t>
        <a:bodyPr/>
        <a:lstStyle/>
        <a:p>
          <a:pPr rtl="1"/>
          <a:r>
            <a:rPr lang="en-US" sz="2000" dirty="0" smtClean="0"/>
            <a:t>Considerable amount of knowledge</a:t>
          </a:r>
          <a:r>
            <a:rPr lang="en-US" sz="1500" dirty="0" smtClean="0"/>
            <a:t>. </a:t>
          </a:r>
          <a:endParaRPr lang="ar-SA" sz="1500" dirty="0"/>
        </a:p>
      </dgm:t>
    </dgm:pt>
    <dgm:pt modelId="{4F98E62A-5132-476C-ADEA-259CF52BB91A}" type="parTrans" cxnId="{A7507667-2B7B-4677-8EE2-F622F6810D92}">
      <dgm:prSet/>
      <dgm:spPr/>
      <dgm:t>
        <a:bodyPr/>
        <a:lstStyle/>
        <a:p>
          <a:pPr rtl="1"/>
          <a:endParaRPr lang="ar-SA"/>
        </a:p>
      </dgm:t>
    </dgm:pt>
    <dgm:pt modelId="{E142B094-3818-4477-A671-B34954758523}" type="sibTrans" cxnId="{A7507667-2B7B-4677-8EE2-F622F6810D92}">
      <dgm:prSet/>
      <dgm:spPr/>
      <dgm:t>
        <a:bodyPr/>
        <a:lstStyle/>
        <a:p>
          <a:pPr rtl="1"/>
          <a:endParaRPr lang="ar-SA"/>
        </a:p>
      </dgm:t>
    </dgm:pt>
    <dgm:pt modelId="{D0BDAFE3-F8B9-4AFA-81E2-504EE5B7D560}" type="pres">
      <dgm:prSet presAssocID="{73DCA376-BB56-489A-B871-668E652F7B83}" presName="linear" presStyleCnt="0">
        <dgm:presLayoutVars>
          <dgm:dir/>
          <dgm:animLvl val="lvl"/>
          <dgm:resizeHandles val="exact"/>
        </dgm:presLayoutVars>
      </dgm:prSet>
      <dgm:spPr/>
      <dgm:t>
        <a:bodyPr/>
        <a:lstStyle/>
        <a:p>
          <a:pPr rtl="1"/>
          <a:endParaRPr lang="ar-SA"/>
        </a:p>
      </dgm:t>
    </dgm:pt>
    <dgm:pt modelId="{0D3F28A2-0714-409A-889E-7817567CE427}" type="pres">
      <dgm:prSet presAssocID="{2D42A530-442C-4DD2-9D4E-C9D70221353F}" presName="parentLin" presStyleCnt="0"/>
      <dgm:spPr/>
    </dgm:pt>
    <dgm:pt modelId="{376DA4A9-3243-4A2C-99D2-B76ACF6FEABC}" type="pres">
      <dgm:prSet presAssocID="{2D42A530-442C-4DD2-9D4E-C9D70221353F}" presName="parentLeftMargin" presStyleLbl="node1" presStyleIdx="0" presStyleCnt="6"/>
      <dgm:spPr/>
      <dgm:t>
        <a:bodyPr/>
        <a:lstStyle/>
        <a:p>
          <a:pPr rtl="1"/>
          <a:endParaRPr lang="ar-SA"/>
        </a:p>
      </dgm:t>
    </dgm:pt>
    <dgm:pt modelId="{889BF1AB-B4B7-4269-BBB5-09A54678CBEA}" type="pres">
      <dgm:prSet presAssocID="{2D42A530-442C-4DD2-9D4E-C9D70221353F}" presName="parentText" presStyleLbl="node1" presStyleIdx="0" presStyleCnt="6" custScaleX="108269">
        <dgm:presLayoutVars>
          <dgm:chMax val="0"/>
          <dgm:bulletEnabled val="1"/>
        </dgm:presLayoutVars>
      </dgm:prSet>
      <dgm:spPr/>
      <dgm:t>
        <a:bodyPr/>
        <a:lstStyle/>
        <a:p>
          <a:pPr rtl="1"/>
          <a:endParaRPr lang="ar-SA"/>
        </a:p>
      </dgm:t>
    </dgm:pt>
    <dgm:pt modelId="{D2412137-F3B9-4947-BD5C-4908B761C6BE}" type="pres">
      <dgm:prSet presAssocID="{2D42A530-442C-4DD2-9D4E-C9D70221353F}" presName="negativeSpace" presStyleCnt="0"/>
      <dgm:spPr/>
    </dgm:pt>
    <dgm:pt modelId="{9B35ADA3-97BD-4F14-9E17-DC3424983C30}" type="pres">
      <dgm:prSet presAssocID="{2D42A530-442C-4DD2-9D4E-C9D70221353F}" presName="childText" presStyleLbl="conFgAcc1" presStyleIdx="0" presStyleCnt="6">
        <dgm:presLayoutVars>
          <dgm:bulletEnabled val="1"/>
        </dgm:presLayoutVars>
      </dgm:prSet>
      <dgm:spPr>
        <a:effectLst>
          <a:outerShdw blurRad="50800" dist="38100" dir="2700000" algn="tl" rotWithShape="0">
            <a:prstClr val="black">
              <a:alpha val="40000"/>
            </a:prstClr>
          </a:outerShdw>
        </a:effectLst>
      </dgm:spPr>
      <dgm:t>
        <a:bodyPr/>
        <a:lstStyle/>
        <a:p>
          <a:endParaRPr lang="en-US"/>
        </a:p>
      </dgm:t>
    </dgm:pt>
    <dgm:pt modelId="{6D435C4A-F3D4-44D8-B143-84772B7F738B}" type="pres">
      <dgm:prSet presAssocID="{AB0C8B8A-67FF-46A4-BC86-9F356004F01D}" presName="spaceBetweenRectangles" presStyleCnt="0"/>
      <dgm:spPr/>
    </dgm:pt>
    <dgm:pt modelId="{73D4EDCA-8023-46DA-A05F-6296035E7482}" type="pres">
      <dgm:prSet presAssocID="{175A5310-F1A6-4A58-A2AB-3B402703B43D}" presName="parentLin" presStyleCnt="0"/>
      <dgm:spPr/>
    </dgm:pt>
    <dgm:pt modelId="{1087DAEB-73F4-4064-8654-28403B1EE89D}" type="pres">
      <dgm:prSet presAssocID="{175A5310-F1A6-4A58-A2AB-3B402703B43D}" presName="parentLeftMargin" presStyleLbl="node1" presStyleIdx="0" presStyleCnt="6"/>
      <dgm:spPr/>
      <dgm:t>
        <a:bodyPr/>
        <a:lstStyle/>
        <a:p>
          <a:pPr rtl="1"/>
          <a:endParaRPr lang="ar-SA"/>
        </a:p>
      </dgm:t>
    </dgm:pt>
    <dgm:pt modelId="{3785A369-15C1-4C94-89AC-E478512953DA}" type="pres">
      <dgm:prSet presAssocID="{175A5310-F1A6-4A58-A2AB-3B402703B43D}" presName="parentText" presStyleLbl="node1" presStyleIdx="1" presStyleCnt="6" custScaleX="108977">
        <dgm:presLayoutVars>
          <dgm:chMax val="0"/>
          <dgm:bulletEnabled val="1"/>
        </dgm:presLayoutVars>
      </dgm:prSet>
      <dgm:spPr/>
      <dgm:t>
        <a:bodyPr/>
        <a:lstStyle/>
        <a:p>
          <a:pPr rtl="1"/>
          <a:endParaRPr lang="ar-SA"/>
        </a:p>
      </dgm:t>
    </dgm:pt>
    <dgm:pt modelId="{B54E3A1A-1CB5-47C2-A334-6D3C902987F2}" type="pres">
      <dgm:prSet presAssocID="{175A5310-F1A6-4A58-A2AB-3B402703B43D}" presName="negativeSpace" presStyleCnt="0"/>
      <dgm:spPr/>
    </dgm:pt>
    <dgm:pt modelId="{9A42279E-8854-44AC-A53A-3D5E90EB5D48}" type="pres">
      <dgm:prSet presAssocID="{175A5310-F1A6-4A58-A2AB-3B402703B43D}" presName="childText" presStyleLbl="conFgAcc1" presStyleIdx="1" presStyleCnt="6">
        <dgm:presLayoutVars>
          <dgm:bulletEnabled val="1"/>
        </dgm:presLayoutVars>
      </dgm:prSet>
      <dgm:spPr/>
    </dgm:pt>
    <dgm:pt modelId="{0629EC1B-F906-46DA-93D4-8A0F3B3D0333}" type="pres">
      <dgm:prSet presAssocID="{0305B5F8-0F84-41EF-B374-DE6F2D32B877}" presName="spaceBetweenRectangles" presStyleCnt="0"/>
      <dgm:spPr/>
    </dgm:pt>
    <dgm:pt modelId="{A5AE614D-E664-43C2-AB61-8F333F85D56B}" type="pres">
      <dgm:prSet presAssocID="{E45E1414-8C29-4509-A053-3795E5F30A4E}" presName="parentLin" presStyleCnt="0"/>
      <dgm:spPr/>
    </dgm:pt>
    <dgm:pt modelId="{4E267547-E6D4-4F8B-9EED-0563E36B7944}" type="pres">
      <dgm:prSet presAssocID="{E45E1414-8C29-4509-A053-3795E5F30A4E}" presName="parentLeftMargin" presStyleLbl="node1" presStyleIdx="1" presStyleCnt="6"/>
      <dgm:spPr/>
      <dgm:t>
        <a:bodyPr/>
        <a:lstStyle/>
        <a:p>
          <a:pPr rtl="1"/>
          <a:endParaRPr lang="ar-SA"/>
        </a:p>
      </dgm:t>
    </dgm:pt>
    <dgm:pt modelId="{D3789B9C-A1E4-45A2-B6D0-E884F1A8246A}" type="pres">
      <dgm:prSet presAssocID="{E45E1414-8C29-4509-A053-3795E5F30A4E}" presName="parentText" presStyleLbl="node1" presStyleIdx="2" presStyleCnt="6" custScaleX="108978">
        <dgm:presLayoutVars>
          <dgm:chMax val="0"/>
          <dgm:bulletEnabled val="1"/>
        </dgm:presLayoutVars>
      </dgm:prSet>
      <dgm:spPr/>
      <dgm:t>
        <a:bodyPr/>
        <a:lstStyle/>
        <a:p>
          <a:pPr rtl="1"/>
          <a:endParaRPr lang="ar-SA"/>
        </a:p>
      </dgm:t>
    </dgm:pt>
    <dgm:pt modelId="{CD6F7E5D-DDC7-470A-83F8-8C9F1EECD535}" type="pres">
      <dgm:prSet presAssocID="{E45E1414-8C29-4509-A053-3795E5F30A4E}" presName="negativeSpace" presStyleCnt="0"/>
      <dgm:spPr/>
    </dgm:pt>
    <dgm:pt modelId="{E45262FA-DFF7-4A7A-B61D-49F6B46ECB54}" type="pres">
      <dgm:prSet presAssocID="{E45E1414-8C29-4509-A053-3795E5F30A4E}" presName="childText" presStyleLbl="conFgAcc1" presStyleIdx="2" presStyleCnt="6">
        <dgm:presLayoutVars>
          <dgm:bulletEnabled val="1"/>
        </dgm:presLayoutVars>
      </dgm:prSet>
      <dgm:spPr/>
    </dgm:pt>
    <dgm:pt modelId="{51A5030A-7455-4DAE-B671-9404B172C6A2}" type="pres">
      <dgm:prSet presAssocID="{43B9460D-1185-4EDA-AA7B-C7CCD382842B}" presName="spaceBetweenRectangles" presStyleCnt="0"/>
      <dgm:spPr/>
    </dgm:pt>
    <dgm:pt modelId="{B18CFC92-8C3E-49EB-9550-568754692CE3}" type="pres">
      <dgm:prSet presAssocID="{C070F5D2-A887-43C4-8F8D-BCB06090543F}" presName="parentLin" presStyleCnt="0"/>
      <dgm:spPr/>
    </dgm:pt>
    <dgm:pt modelId="{4E2AEA30-1206-4B83-AE52-85519FF91B1E}" type="pres">
      <dgm:prSet presAssocID="{C070F5D2-A887-43C4-8F8D-BCB06090543F}" presName="parentLeftMargin" presStyleLbl="node1" presStyleIdx="2" presStyleCnt="6"/>
      <dgm:spPr/>
      <dgm:t>
        <a:bodyPr/>
        <a:lstStyle/>
        <a:p>
          <a:pPr rtl="1"/>
          <a:endParaRPr lang="ar-SA"/>
        </a:p>
      </dgm:t>
    </dgm:pt>
    <dgm:pt modelId="{1A3CD62D-CE4A-4738-B976-4A521E11095F}" type="pres">
      <dgm:prSet presAssocID="{C070F5D2-A887-43C4-8F8D-BCB06090543F}" presName="parentText" presStyleLbl="node1" presStyleIdx="3" presStyleCnt="6" custScaleX="108978">
        <dgm:presLayoutVars>
          <dgm:chMax val="0"/>
          <dgm:bulletEnabled val="1"/>
        </dgm:presLayoutVars>
      </dgm:prSet>
      <dgm:spPr/>
      <dgm:t>
        <a:bodyPr/>
        <a:lstStyle/>
        <a:p>
          <a:pPr rtl="1"/>
          <a:endParaRPr lang="ar-SA"/>
        </a:p>
      </dgm:t>
    </dgm:pt>
    <dgm:pt modelId="{111E38AD-D112-4785-8714-24B39DDCC421}" type="pres">
      <dgm:prSet presAssocID="{C070F5D2-A887-43C4-8F8D-BCB06090543F}" presName="negativeSpace" presStyleCnt="0"/>
      <dgm:spPr/>
    </dgm:pt>
    <dgm:pt modelId="{A9E3DE4D-3A26-452B-BA2E-B10FBB3A77A8}" type="pres">
      <dgm:prSet presAssocID="{C070F5D2-A887-43C4-8F8D-BCB06090543F}" presName="childText" presStyleLbl="conFgAcc1" presStyleIdx="3" presStyleCnt="6">
        <dgm:presLayoutVars>
          <dgm:bulletEnabled val="1"/>
        </dgm:presLayoutVars>
      </dgm:prSet>
      <dgm:spPr/>
    </dgm:pt>
    <dgm:pt modelId="{28A246B0-3990-41A6-B2FE-3F4C5D67A06B}" type="pres">
      <dgm:prSet presAssocID="{CF6B636F-4474-4864-8A73-C9BA01B335CD}" presName="spaceBetweenRectangles" presStyleCnt="0"/>
      <dgm:spPr/>
    </dgm:pt>
    <dgm:pt modelId="{9A033301-9037-4AD0-9871-93B45CC33AB3}" type="pres">
      <dgm:prSet presAssocID="{F46D364D-FA82-4795-B291-401D4A5F3CD7}" presName="parentLin" presStyleCnt="0"/>
      <dgm:spPr/>
    </dgm:pt>
    <dgm:pt modelId="{DB1F982D-06B3-4B17-906C-CB065851E723}" type="pres">
      <dgm:prSet presAssocID="{F46D364D-FA82-4795-B291-401D4A5F3CD7}" presName="parentLeftMargin" presStyleLbl="node1" presStyleIdx="3" presStyleCnt="6"/>
      <dgm:spPr/>
      <dgm:t>
        <a:bodyPr/>
        <a:lstStyle/>
        <a:p>
          <a:pPr rtl="1"/>
          <a:endParaRPr lang="ar-SA"/>
        </a:p>
      </dgm:t>
    </dgm:pt>
    <dgm:pt modelId="{4F0246A8-BB82-4196-BF10-BB4C7D7FC190}" type="pres">
      <dgm:prSet presAssocID="{F46D364D-FA82-4795-B291-401D4A5F3CD7}" presName="parentText" presStyleLbl="node1" presStyleIdx="4" presStyleCnt="6" custScaleX="108269" custLinFactNeighborX="15766" custLinFactNeighborY="-2680">
        <dgm:presLayoutVars>
          <dgm:chMax val="0"/>
          <dgm:bulletEnabled val="1"/>
        </dgm:presLayoutVars>
      </dgm:prSet>
      <dgm:spPr/>
      <dgm:t>
        <a:bodyPr/>
        <a:lstStyle/>
        <a:p>
          <a:pPr rtl="1"/>
          <a:endParaRPr lang="ar-SA"/>
        </a:p>
      </dgm:t>
    </dgm:pt>
    <dgm:pt modelId="{55A082DA-1803-451D-A909-530668F009C0}" type="pres">
      <dgm:prSet presAssocID="{F46D364D-FA82-4795-B291-401D4A5F3CD7}" presName="negativeSpace" presStyleCnt="0"/>
      <dgm:spPr/>
    </dgm:pt>
    <dgm:pt modelId="{10169A2B-0F67-4BBD-991A-A95BF89E987A}" type="pres">
      <dgm:prSet presAssocID="{F46D364D-FA82-4795-B291-401D4A5F3CD7}" presName="childText" presStyleLbl="conFgAcc1" presStyleIdx="4" presStyleCnt="6">
        <dgm:presLayoutVars>
          <dgm:bulletEnabled val="1"/>
        </dgm:presLayoutVars>
      </dgm:prSet>
      <dgm:spPr/>
    </dgm:pt>
    <dgm:pt modelId="{6E194F98-8C86-4DBF-8972-5D24B7CE3EC5}" type="pres">
      <dgm:prSet presAssocID="{E142B094-3818-4477-A671-B34954758523}" presName="spaceBetweenRectangles" presStyleCnt="0"/>
      <dgm:spPr/>
    </dgm:pt>
    <dgm:pt modelId="{7E7FBBBE-B7C9-4628-BF85-4A834A213947}" type="pres">
      <dgm:prSet presAssocID="{B76216DA-5602-409C-809C-9EBB97617092}" presName="parentLin" presStyleCnt="0"/>
      <dgm:spPr/>
    </dgm:pt>
    <dgm:pt modelId="{E0602D32-30D9-4326-896B-F03D5EA017FA}" type="pres">
      <dgm:prSet presAssocID="{B76216DA-5602-409C-809C-9EBB97617092}" presName="parentLeftMargin" presStyleLbl="node1" presStyleIdx="4" presStyleCnt="6"/>
      <dgm:spPr/>
      <dgm:t>
        <a:bodyPr/>
        <a:lstStyle/>
        <a:p>
          <a:pPr rtl="1"/>
          <a:endParaRPr lang="ar-SA"/>
        </a:p>
      </dgm:t>
    </dgm:pt>
    <dgm:pt modelId="{60441F79-71D6-4738-A3C1-07AE1CEF9B35}" type="pres">
      <dgm:prSet presAssocID="{B76216DA-5602-409C-809C-9EBB97617092}" presName="parentText" presStyleLbl="node1" presStyleIdx="5" presStyleCnt="6" custScaleX="106221">
        <dgm:presLayoutVars>
          <dgm:chMax val="0"/>
          <dgm:bulletEnabled val="1"/>
        </dgm:presLayoutVars>
      </dgm:prSet>
      <dgm:spPr/>
      <dgm:t>
        <a:bodyPr/>
        <a:lstStyle/>
        <a:p>
          <a:pPr rtl="1"/>
          <a:endParaRPr lang="ar-SA"/>
        </a:p>
      </dgm:t>
    </dgm:pt>
    <dgm:pt modelId="{F56A40AA-E4E7-43CC-BEF1-3E69FBAD3E0D}" type="pres">
      <dgm:prSet presAssocID="{B76216DA-5602-409C-809C-9EBB97617092}" presName="negativeSpace" presStyleCnt="0"/>
      <dgm:spPr/>
    </dgm:pt>
    <dgm:pt modelId="{8D59D958-E5AD-4F5C-9AE3-6DE09C2B9D3E}" type="pres">
      <dgm:prSet presAssocID="{B76216DA-5602-409C-809C-9EBB97617092}" presName="childText" presStyleLbl="conFgAcc1" presStyleIdx="5" presStyleCnt="6">
        <dgm:presLayoutVars>
          <dgm:bulletEnabled val="1"/>
        </dgm:presLayoutVars>
      </dgm:prSet>
      <dgm:spPr/>
    </dgm:pt>
  </dgm:ptLst>
  <dgm:cxnLst>
    <dgm:cxn modelId="{16AF2579-7007-48AD-8F06-ACC1A1714D10}" type="presOf" srcId="{175A5310-F1A6-4A58-A2AB-3B402703B43D}" destId="{1087DAEB-73F4-4064-8654-28403B1EE89D}" srcOrd="0" destOrd="0" presId="urn:microsoft.com/office/officeart/2005/8/layout/list1"/>
    <dgm:cxn modelId="{C5D6BA89-DF12-4D5F-9B1C-170DF56BF8A4}" type="presOf" srcId="{C070F5D2-A887-43C4-8F8D-BCB06090543F}" destId="{1A3CD62D-CE4A-4738-B976-4A521E11095F}" srcOrd="1" destOrd="0" presId="urn:microsoft.com/office/officeart/2005/8/layout/list1"/>
    <dgm:cxn modelId="{E9F38817-B711-43C0-855B-2F1B93E8AB07}" type="presOf" srcId="{175A5310-F1A6-4A58-A2AB-3B402703B43D}" destId="{3785A369-15C1-4C94-89AC-E478512953DA}" srcOrd="1" destOrd="0" presId="urn:microsoft.com/office/officeart/2005/8/layout/list1"/>
    <dgm:cxn modelId="{A7507667-2B7B-4677-8EE2-F622F6810D92}" srcId="{73DCA376-BB56-489A-B871-668E652F7B83}" destId="{F46D364D-FA82-4795-B291-401D4A5F3CD7}" srcOrd="4" destOrd="0" parTransId="{4F98E62A-5132-476C-ADEA-259CF52BB91A}" sibTransId="{E142B094-3818-4477-A671-B34954758523}"/>
    <dgm:cxn modelId="{42B3ED82-3C2E-4632-8C9C-6E8384E217EF}" type="presOf" srcId="{C070F5D2-A887-43C4-8F8D-BCB06090543F}" destId="{4E2AEA30-1206-4B83-AE52-85519FF91B1E}" srcOrd="0" destOrd="0" presId="urn:microsoft.com/office/officeart/2005/8/layout/list1"/>
    <dgm:cxn modelId="{CE2A6492-3A36-4610-90DD-87A8C74575E3}" srcId="{73DCA376-BB56-489A-B871-668E652F7B83}" destId="{2D42A530-442C-4DD2-9D4E-C9D70221353F}" srcOrd="0" destOrd="0" parTransId="{938A4822-0225-405C-9530-37C5C128F7DC}" sibTransId="{AB0C8B8A-67FF-46A4-BC86-9F356004F01D}"/>
    <dgm:cxn modelId="{20025F25-2F7A-4A32-940B-3D9ADEB1715F}" type="presOf" srcId="{E45E1414-8C29-4509-A053-3795E5F30A4E}" destId="{4E267547-E6D4-4F8B-9EED-0563E36B7944}" srcOrd="0" destOrd="0" presId="urn:microsoft.com/office/officeart/2005/8/layout/list1"/>
    <dgm:cxn modelId="{1FA73BE7-ED2D-4DB9-B227-6F7E7C52B1F2}" type="presOf" srcId="{B76216DA-5602-409C-809C-9EBB97617092}" destId="{E0602D32-30D9-4326-896B-F03D5EA017FA}" srcOrd="0" destOrd="0" presId="urn:microsoft.com/office/officeart/2005/8/layout/list1"/>
    <dgm:cxn modelId="{F4C3B07C-A8D0-427E-89D0-C60605DDFD09}" type="presOf" srcId="{2D42A530-442C-4DD2-9D4E-C9D70221353F}" destId="{376DA4A9-3243-4A2C-99D2-B76ACF6FEABC}" srcOrd="0" destOrd="0" presId="urn:microsoft.com/office/officeart/2005/8/layout/list1"/>
    <dgm:cxn modelId="{412FB579-4297-48E4-B529-074CD270F3B2}" srcId="{73DCA376-BB56-489A-B871-668E652F7B83}" destId="{C070F5D2-A887-43C4-8F8D-BCB06090543F}" srcOrd="3" destOrd="0" parTransId="{591F65E2-5589-477B-917F-07C7A17AD608}" sibTransId="{CF6B636F-4474-4864-8A73-C9BA01B335CD}"/>
    <dgm:cxn modelId="{A887D381-95EA-43F5-AD55-52035A2E1E13}" type="presOf" srcId="{73DCA376-BB56-489A-B871-668E652F7B83}" destId="{D0BDAFE3-F8B9-4AFA-81E2-504EE5B7D560}" srcOrd="0" destOrd="0" presId="urn:microsoft.com/office/officeart/2005/8/layout/list1"/>
    <dgm:cxn modelId="{C4E85B60-BC8A-4FB6-A9BA-9858309D0E73}" srcId="{73DCA376-BB56-489A-B871-668E652F7B83}" destId="{B76216DA-5602-409C-809C-9EBB97617092}" srcOrd="5" destOrd="0" parTransId="{3ABA51FE-8D79-49BB-AE2D-5C59E1FE987E}" sibTransId="{8B61F1E3-1FDB-49F5-A898-E7C3BC41D46B}"/>
    <dgm:cxn modelId="{13A658B8-B51B-497B-85BC-A734A725BD26}" srcId="{73DCA376-BB56-489A-B871-668E652F7B83}" destId="{E45E1414-8C29-4509-A053-3795E5F30A4E}" srcOrd="2" destOrd="0" parTransId="{F7D4B23E-00F1-4D25-9905-E7C4BD2F2914}" sibTransId="{43B9460D-1185-4EDA-AA7B-C7CCD382842B}"/>
    <dgm:cxn modelId="{2EF9FE7F-95CC-4DFF-826B-612360A30A7F}" type="presOf" srcId="{F46D364D-FA82-4795-B291-401D4A5F3CD7}" destId="{DB1F982D-06B3-4B17-906C-CB065851E723}" srcOrd="0" destOrd="0" presId="urn:microsoft.com/office/officeart/2005/8/layout/list1"/>
    <dgm:cxn modelId="{B0F9C0F2-4037-4B70-A9B8-2125D1407711}" type="presOf" srcId="{E45E1414-8C29-4509-A053-3795E5F30A4E}" destId="{D3789B9C-A1E4-45A2-B6D0-E884F1A8246A}" srcOrd="1" destOrd="0" presId="urn:microsoft.com/office/officeart/2005/8/layout/list1"/>
    <dgm:cxn modelId="{ECCDFAF6-4337-4899-A52D-28CE9CC63141}" type="presOf" srcId="{F46D364D-FA82-4795-B291-401D4A5F3CD7}" destId="{4F0246A8-BB82-4196-BF10-BB4C7D7FC190}" srcOrd="1" destOrd="0" presId="urn:microsoft.com/office/officeart/2005/8/layout/list1"/>
    <dgm:cxn modelId="{C74C3ECC-587A-46EF-97C1-969DC0A1B2DB}" type="presOf" srcId="{2D42A530-442C-4DD2-9D4E-C9D70221353F}" destId="{889BF1AB-B4B7-4269-BBB5-09A54678CBEA}" srcOrd="1" destOrd="0" presId="urn:microsoft.com/office/officeart/2005/8/layout/list1"/>
    <dgm:cxn modelId="{4B301D7C-74EB-4FEB-B5B0-11B0EECE8079}" srcId="{73DCA376-BB56-489A-B871-668E652F7B83}" destId="{175A5310-F1A6-4A58-A2AB-3B402703B43D}" srcOrd="1" destOrd="0" parTransId="{6577D7FE-FCA1-4031-A9B5-A85D69044418}" sibTransId="{0305B5F8-0F84-41EF-B374-DE6F2D32B877}"/>
    <dgm:cxn modelId="{4AF62C15-68F4-46C8-A2A3-F4DFFFB74F69}" type="presOf" srcId="{B76216DA-5602-409C-809C-9EBB97617092}" destId="{60441F79-71D6-4738-A3C1-07AE1CEF9B35}" srcOrd="1" destOrd="0" presId="urn:microsoft.com/office/officeart/2005/8/layout/list1"/>
    <dgm:cxn modelId="{111AA51B-5B8A-4E18-AB4F-175FD2251500}" type="presParOf" srcId="{D0BDAFE3-F8B9-4AFA-81E2-504EE5B7D560}" destId="{0D3F28A2-0714-409A-889E-7817567CE427}" srcOrd="0" destOrd="0" presId="urn:microsoft.com/office/officeart/2005/8/layout/list1"/>
    <dgm:cxn modelId="{832CE395-5625-4E74-BFBA-31886F53C1BF}" type="presParOf" srcId="{0D3F28A2-0714-409A-889E-7817567CE427}" destId="{376DA4A9-3243-4A2C-99D2-B76ACF6FEABC}" srcOrd="0" destOrd="0" presId="urn:microsoft.com/office/officeart/2005/8/layout/list1"/>
    <dgm:cxn modelId="{35A7D8D3-4E02-4B8D-ABB5-CB33550F4759}" type="presParOf" srcId="{0D3F28A2-0714-409A-889E-7817567CE427}" destId="{889BF1AB-B4B7-4269-BBB5-09A54678CBEA}" srcOrd="1" destOrd="0" presId="urn:microsoft.com/office/officeart/2005/8/layout/list1"/>
    <dgm:cxn modelId="{D375A8DA-6D06-40D9-B95C-0868BB1EC000}" type="presParOf" srcId="{D0BDAFE3-F8B9-4AFA-81E2-504EE5B7D560}" destId="{D2412137-F3B9-4947-BD5C-4908B761C6BE}" srcOrd="1" destOrd="0" presId="urn:microsoft.com/office/officeart/2005/8/layout/list1"/>
    <dgm:cxn modelId="{A92DE45A-57D6-4C68-BC12-A18E178FB056}" type="presParOf" srcId="{D0BDAFE3-F8B9-4AFA-81E2-504EE5B7D560}" destId="{9B35ADA3-97BD-4F14-9E17-DC3424983C30}" srcOrd="2" destOrd="0" presId="urn:microsoft.com/office/officeart/2005/8/layout/list1"/>
    <dgm:cxn modelId="{A99670E3-3CE6-4B16-8C05-2E4EC8AE52AF}" type="presParOf" srcId="{D0BDAFE3-F8B9-4AFA-81E2-504EE5B7D560}" destId="{6D435C4A-F3D4-44D8-B143-84772B7F738B}" srcOrd="3" destOrd="0" presId="urn:microsoft.com/office/officeart/2005/8/layout/list1"/>
    <dgm:cxn modelId="{52A28830-6FE0-4B96-9ADA-2FD3D246E5FF}" type="presParOf" srcId="{D0BDAFE3-F8B9-4AFA-81E2-504EE5B7D560}" destId="{73D4EDCA-8023-46DA-A05F-6296035E7482}" srcOrd="4" destOrd="0" presId="urn:microsoft.com/office/officeart/2005/8/layout/list1"/>
    <dgm:cxn modelId="{C933BF56-C2E1-47F7-B4F1-F58595105906}" type="presParOf" srcId="{73D4EDCA-8023-46DA-A05F-6296035E7482}" destId="{1087DAEB-73F4-4064-8654-28403B1EE89D}" srcOrd="0" destOrd="0" presId="urn:microsoft.com/office/officeart/2005/8/layout/list1"/>
    <dgm:cxn modelId="{F5148EB1-64BE-464C-AB8B-9F981851F21C}" type="presParOf" srcId="{73D4EDCA-8023-46DA-A05F-6296035E7482}" destId="{3785A369-15C1-4C94-89AC-E478512953DA}" srcOrd="1" destOrd="0" presId="urn:microsoft.com/office/officeart/2005/8/layout/list1"/>
    <dgm:cxn modelId="{C0382CB3-59CD-4B50-AC3A-04BB60E4E993}" type="presParOf" srcId="{D0BDAFE3-F8B9-4AFA-81E2-504EE5B7D560}" destId="{B54E3A1A-1CB5-47C2-A334-6D3C902987F2}" srcOrd="5" destOrd="0" presId="urn:microsoft.com/office/officeart/2005/8/layout/list1"/>
    <dgm:cxn modelId="{3754F673-3DA0-4A32-8ADF-3D2FD7A06CFE}" type="presParOf" srcId="{D0BDAFE3-F8B9-4AFA-81E2-504EE5B7D560}" destId="{9A42279E-8854-44AC-A53A-3D5E90EB5D48}" srcOrd="6" destOrd="0" presId="urn:microsoft.com/office/officeart/2005/8/layout/list1"/>
    <dgm:cxn modelId="{85F002A3-1687-4924-A5A6-65CEF6C3C9C7}" type="presParOf" srcId="{D0BDAFE3-F8B9-4AFA-81E2-504EE5B7D560}" destId="{0629EC1B-F906-46DA-93D4-8A0F3B3D0333}" srcOrd="7" destOrd="0" presId="urn:microsoft.com/office/officeart/2005/8/layout/list1"/>
    <dgm:cxn modelId="{C84471EB-6498-46F0-A5CE-64F202A16240}" type="presParOf" srcId="{D0BDAFE3-F8B9-4AFA-81E2-504EE5B7D560}" destId="{A5AE614D-E664-43C2-AB61-8F333F85D56B}" srcOrd="8" destOrd="0" presId="urn:microsoft.com/office/officeart/2005/8/layout/list1"/>
    <dgm:cxn modelId="{DC6EFA82-A70B-46C8-A444-62F658C136B4}" type="presParOf" srcId="{A5AE614D-E664-43C2-AB61-8F333F85D56B}" destId="{4E267547-E6D4-4F8B-9EED-0563E36B7944}" srcOrd="0" destOrd="0" presId="urn:microsoft.com/office/officeart/2005/8/layout/list1"/>
    <dgm:cxn modelId="{3452D648-150B-45DB-BE45-E12F172E38BE}" type="presParOf" srcId="{A5AE614D-E664-43C2-AB61-8F333F85D56B}" destId="{D3789B9C-A1E4-45A2-B6D0-E884F1A8246A}" srcOrd="1" destOrd="0" presId="urn:microsoft.com/office/officeart/2005/8/layout/list1"/>
    <dgm:cxn modelId="{95EC4134-2AE5-4169-A413-591E21BE2562}" type="presParOf" srcId="{D0BDAFE3-F8B9-4AFA-81E2-504EE5B7D560}" destId="{CD6F7E5D-DDC7-470A-83F8-8C9F1EECD535}" srcOrd="9" destOrd="0" presId="urn:microsoft.com/office/officeart/2005/8/layout/list1"/>
    <dgm:cxn modelId="{0D646F09-1593-4AEC-B217-AAC2BD9CB37B}" type="presParOf" srcId="{D0BDAFE3-F8B9-4AFA-81E2-504EE5B7D560}" destId="{E45262FA-DFF7-4A7A-B61D-49F6B46ECB54}" srcOrd="10" destOrd="0" presId="urn:microsoft.com/office/officeart/2005/8/layout/list1"/>
    <dgm:cxn modelId="{0F5B7C0D-DC9B-4747-82F2-CC324691A27C}" type="presParOf" srcId="{D0BDAFE3-F8B9-4AFA-81E2-504EE5B7D560}" destId="{51A5030A-7455-4DAE-B671-9404B172C6A2}" srcOrd="11" destOrd="0" presId="urn:microsoft.com/office/officeart/2005/8/layout/list1"/>
    <dgm:cxn modelId="{CAA27164-B60C-4D93-8157-9E9F10AC9584}" type="presParOf" srcId="{D0BDAFE3-F8B9-4AFA-81E2-504EE5B7D560}" destId="{B18CFC92-8C3E-49EB-9550-568754692CE3}" srcOrd="12" destOrd="0" presId="urn:microsoft.com/office/officeart/2005/8/layout/list1"/>
    <dgm:cxn modelId="{CB31B97B-4DE0-40E8-A727-A6BDD501AF4F}" type="presParOf" srcId="{B18CFC92-8C3E-49EB-9550-568754692CE3}" destId="{4E2AEA30-1206-4B83-AE52-85519FF91B1E}" srcOrd="0" destOrd="0" presId="urn:microsoft.com/office/officeart/2005/8/layout/list1"/>
    <dgm:cxn modelId="{A83485CD-8CAF-4F19-A44E-25F610ED320D}" type="presParOf" srcId="{B18CFC92-8C3E-49EB-9550-568754692CE3}" destId="{1A3CD62D-CE4A-4738-B976-4A521E11095F}" srcOrd="1" destOrd="0" presId="urn:microsoft.com/office/officeart/2005/8/layout/list1"/>
    <dgm:cxn modelId="{1344D11C-9443-4F9E-804C-405E212BA7A3}" type="presParOf" srcId="{D0BDAFE3-F8B9-4AFA-81E2-504EE5B7D560}" destId="{111E38AD-D112-4785-8714-24B39DDCC421}" srcOrd="13" destOrd="0" presId="urn:microsoft.com/office/officeart/2005/8/layout/list1"/>
    <dgm:cxn modelId="{19C6EAC3-13C9-4311-8E6C-F725DD4DCFF4}" type="presParOf" srcId="{D0BDAFE3-F8B9-4AFA-81E2-504EE5B7D560}" destId="{A9E3DE4D-3A26-452B-BA2E-B10FBB3A77A8}" srcOrd="14" destOrd="0" presId="urn:microsoft.com/office/officeart/2005/8/layout/list1"/>
    <dgm:cxn modelId="{63B11D4A-0DA6-48F2-987A-8B0AF0F46F6E}" type="presParOf" srcId="{D0BDAFE3-F8B9-4AFA-81E2-504EE5B7D560}" destId="{28A246B0-3990-41A6-B2FE-3F4C5D67A06B}" srcOrd="15" destOrd="0" presId="urn:microsoft.com/office/officeart/2005/8/layout/list1"/>
    <dgm:cxn modelId="{F1AE088A-EF08-4417-B36A-ED23BB825320}" type="presParOf" srcId="{D0BDAFE3-F8B9-4AFA-81E2-504EE5B7D560}" destId="{9A033301-9037-4AD0-9871-93B45CC33AB3}" srcOrd="16" destOrd="0" presId="urn:microsoft.com/office/officeart/2005/8/layout/list1"/>
    <dgm:cxn modelId="{8968259B-A8B5-4CA5-BEB9-1F791D96D72E}" type="presParOf" srcId="{9A033301-9037-4AD0-9871-93B45CC33AB3}" destId="{DB1F982D-06B3-4B17-906C-CB065851E723}" srcOrd="0" destOrd="0" presId="urn:microsoft.com/office/officeart/2005/8/layout/list1"/>
    <dgm:cxn modelId="{4229341A-5A89-400E-A4BA-35AEB13B15BE}" type="presParOf" srcId="{9A033301-9037-4AD0-9871-93B45CC33AB3}" destId="{4F0246A8-BB82-4196-BF10-BB4C7D7FC190}" srcOrd="1" destOrd="0" presId="urn:microsoft.com/office/officeart/2005/8/layout/list1"/>
    <dgm:cxn modelId="{7A2AB75E-1B53-46F9-A601-3B090FED1CE7}" type="presParOf" srcId="{D0BDAFE3-F8B9-4AFA-81E2-504EE5B7D560}" destId="{55A082DA-1803-451D-A909-530668F009C0}" srcOrd="17" destOrd="0" presId="urn:microsoft.com/office/officeart/2005/8/layout/list1"/>
    <dgm:cxn modelId="{FBB69C71-4C55-4DE5-B372-8F0599ADC12C}" type="presParOf" srcId="{D0BDAFE3-F8B9-4AFA-81E2-504EE5B7D560}" destId="{10169A2B-0F67-4BBD-991A-A95BF89E987A}" srcOrd="18" destOrd="0" presId="urn:microsoft.com/office/officeart/2005/8/layout/list1"/>
    <dgm:cxn modelId="{C258485D-1269-412F-A03E-CB589513789D}" type="presParOf" srcId="{D0BDAFE3-F8B9-4AFA-81E2-504EE5B7D560}" destId="{6E194F98-8C86-4DBF-8972-5D24B7CE3EC5}" srcOrd="19" destOrd="0" presId="urn:microsoft.com/office/officeart/2005/8/layout/list1"/>
    <dgm:cxn modelId="{F525D479-FB4E-4322-9638-8115A9FFAEE8}" type="presParOf" srcId="{D0BDAFE3-F8B9-4AFA-81E2-504EE5B7D560}" destId="{7E7FBBBE-B7C9-4628-BF85-4A834A213947}" srcOrd="20" destOrd="0" presId="urn:microsoft.com/office/officeart/2005/8/layout/list1"/>
    <dgm:cxn modelId="{D270E0FF-7B97-4291-A9AE-4F67C2669898}" type="presParOf" srcId="{7E7FBBBE-B7C9-4628-BF85-4A834A213947}" destId="{E0602D32-30D9-4326-896B-F03D5EA017FA}" srcOrd="0" destOrd="0" presId="urn:microsoft.com/office/officeart/2005/8/layout/list1"/>
    <dgm:cxn modelId="{7DAEE6DB-F745-498D-8693-03E1EEBC21F2}" type="presParOf" srcId="{7E7FBBBE-B7C9-4628-BF85-4A834A213947}" destId="{60441F79-71D6-4738-A3C1-07AE1CEF9B35}" srcOrd="1" destOrd="0" presId="urn:microsoft.com/office/officeart/2005/8/layout/list1"/>
    <dgm:cxn modelId="{D342AFC4-7E88-411C-A56E-F411F1D14613}" type="presParOf" srcId="{D0BDAFE3-F8B9-4AFA-81E2-504EE5B7D560}" destId="{F56A40AA-E4E7-43CC-BEF1-3E69FBAD3E0D}" srcOrd="21" destOrd="0" presId="urn:microsoft.com/office/officeart/2005/8/layout/list1"/>
    <dgm:cxn modelId="{123F85E9-4632-44F4-94D8-4E309C2476C7}" type="presParOf" srcId="{D0BDAFE3-F8B9-4AFA-81E2-504EE5B7D560}" destId="{8D59D958-E5AD-4F5C-9AE3-6DE09C2B9D3E}" srcOrd="22"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8DE2D6-7718-41B7-9EA4-ED8426380B65}" type="doc">
      <dgm:prSet loTypeId="urn:microsoft.com/office/officeart/2005/8/layout/hProcess10#1" loCatId="process" qsTypeId="urn:microsoft.com/office/officeart/2005/8/quickstyle/simple1" qsCatId="simple" csTypeId="urn:microsoft.com/office/officeart/2005/8/colors/accent0_3" csCatId="mainScheme" phldr="1"/>
      <dgm:spPr/>
    </dgm:pt>
    <dgm:pt modelId="{430167FD-1D2D-4FFA-8B19-8EC2803C6D30}">
      <dgm:prSet phldrT="[Text]" custT="1"/>
      <dgm:spPr>
        <a:solidFill>
          <a:schemeClr val="bg1"/>
        </a:solidFill>
      </dgm:spPr>
      <dgm:t>
        <a:bodyPr/>
        <a:lstStyle/>
        <a:p>
          <a:r>
            <a:rPr lang="en-US" sz="2400" dirty="0" smtClean="0">
              <a:solidFill>
                <a:schemeClr val="tx1"/>
              </a:solidFill>
            </a:rPr>
            <a:t>Basic </a:t>
          </a:r>
          <a:endParaRPr lang="en-US" sz="2400" dirty="0">
            <a:solidFill>
              <a:schemeClr val="tx1"/>
            </a:solidFill>
          </a:endParaRPr>
        </a:p>
      </dgm:t>
    </dgm:pt>
    <dgm:pt modelId="{E9ECDAFA-5892-44A7-8189-EBE129A1A208}" type="parTrans" cxnId="{7F570013-6CC3-4BB6-B391-0E7C8B77F1CA}">
      <dgm:prSet/>
      <dgm:spPr/>
      <dgm:t>
        <a:bodyPr/>
        <a:lstStyle/>
        <a:p>
          <a:endParaRPr lang="en-US"/>
        </a:p>
      </dgm:t>
    </dgm:pt>
    <dgm:pt modelId="{67E4F0B8-06D6-4D56-991B-1573A892EF48}" type="sibTrans" cxnId="{7F570013-6CC3-4BB6-B391-0E7C8B77F1CA}">
      <dgm:prSet/>
      <dgm:spPr>
        <a:noFill/>
      </dgm:spPr>
      <dgm:t>
        <a:bodyPr/>
        <a:lstStyle/>
        <a:p>
          <a:endParaRPr lang="en-US" dirty="0"/>
        </a:p>
      </dgm:t>
    </dgm:pt>
    <dgm:pt modelId="{11597472-0AFF-4AFF-82C2-29C687751B3A}">
      <dgm:prSet phldrT="[Text]"/>
      <dgm:spPr/>
      <dgm:t>
        <a:bodyPr/>
        <a:lstStyle/>
        <a:p>
          <a:r>
            <a:rPr lang="en-US" dirty="0" smtClean="0"/>
            <a:t>Applied </a:t>
          </a:r>
          <a:endParaRPr lang="en-US" dirty="0"/>
        </a:p>
      </dgm:t>
    </dgm:pt>
    <dgm:pt modelId="{79742E26-53B1-4904-B470-7FBC2A3D83DD}" type="parTrans" cxnId="{890A916F-07EF-4F56-AC3E-067E32082F4E}">
      <dgm:prSet/>
      <dgm:spPr/>
      <dgm:t>
        <a:bodyPr/>
        <a:lstStyle/>
        <a:p>
          <a:endParaRPr lang="en-US"/>
        </a:p>
      </dgm:t>
    </dgm:pt>
    <dgm:pt modelId="{68842A9F-B7D3-46A9-858E-AB7BC70F7B18}" type="sibTrans" cxnId="{890A916F-07EF-4F56-AC3E-067E32082F4E}">
      <dgm:prSet/>
      <dgm:spPr/>
      <dgm:t>
        <a:bodyPr/>
        <a:lstStyle/>
        <a:p>
          <a:endParaRPr lang="en-US"/>
        </a:p>
      </dgm:t>
    </dgm:pt>
    <dgm:pt modelId="{C393FCA1-6E79-4AF7-9FAF-A9E94A4DD729}" type="pres">
      <dgm:prSet presAssocID="{108DE2D6-7718-41B7-9EA4-ED8426380B65}" presName="Name0" presStyleCnt="0">
        <dgm:presLayoutVars>
          <dgm:dir/>
          <dgm:resizeHandles val="exact"/>
        </dgm:presLayoutVars>
      </dgm:prSet>
      <dgm:spPr/>
    </dgm:pt>
    <dgm:pt modelId="{D681DF01-847C-4BF5-9C75-32A86C582537}" type="pres">
      <dgm:prSet presAssocID="{430167FD-1D2D-4FFA-8B19-8EC2803C6D30}" presName="composite" presStyleCnt="0"/>
      <dgm:spPr/>
    </dgm:pt>
    <dgm:pt modelId="{FE3052D1-86D7-46E7-8A86-0C608ACE7E77}" type="pres">
      <dgm:prSet presAssocID="{430167FD-1D2D-4FFA-8B19-8EC2803C6D30}" presName="imagSh" presStyleLbl="bgImgPlace1" presStyleIdx="0" presStyleCnt="2" custLinFactNeighborX="-1832" custLinFactNeighborY="1067"/>
      <dgm:spPr>
        <a:blipFill rotWithShape="1">
          <a:blip xmlns:r="http://schemas.openxmlformats.org/officeDocument/2006/relationships" r:embed="rId1"/>
          <a:stretch>
            <a:fillRect/>
          </a:stretch>
        </a:blipFill>
      </dgm:spPr>
    </dgm:pt>
    <dgm:pt modelId="{C1F868CA-A4D4-4C21-A2FE-95D8447384A9}" type="pres">
      <dgm:prSet presAssocID="{430167FD-1D2D-4FFA-8B19-8EC2803C6D30}" presName="txNode" presStyleLbl="node1" presStyleIdx="0" presStyleCnt="2" custScaleX="148534" custScaleY="31125">
        <dgm:presLayoutVars>
          <dgm:bulletEnabled val="1"/>
        </dgm:presLayoutVars>
      </dgm:prSet>
      <dgm:spPr/>
      <dgm:t>
        <a:bodyPr/>
        <a:lstStyle/>
        <a:p>
          <a:endParaRPr lang="en-US"/>
        </a:p>
      </dgm:t>
    </dgm:pt>
    <dgm:pt modelId="{EB80DA83-B126-41E6-A816-D17B3E7D0A36}" type="pres">
      <dgm:prSet presAssocID="{67E4F0B8-06D6-4D56-991B-1573A892EF48}" presName="sibTrans" presStyleLbl="sibTrans2D1" presStyleIdx="0" presStyleCnt="1"/>
      <dgm:spPr/>
      <dgm:t>
        <a:bodyPr/>
        <a:lstStyle/>
        <a:p>
          <a:endParaRPr lang="en-US"/>
        </a:p>
      </dgm:t>
    </dgm:pt>
    <dgm:pt modelId="{D065B4AD-EBC1-4C08-81F9-112802CA6BF9}" type="pres">
      <dgm:prSet presAssocID="{67E4F0B8-06D6-4D56-991B-1573A892EF48}" presName="connTx" presStyleLbl="sibTrans2D1" presStyleIdx="0" presStyleCnt="1"/>
      <dgm:spPr/>
      <dgm:t>
        <a:bodyPr/>
        <a:lstStyle/>
        <a:p>
          <a:endParaRPr lang="en-US"/>
        </a:p>
      </dgm:t>
    </dgm:pt>
    <dgm:pt modelId="{6A0554A9-3F76-4947-A10E-34763C53AF63}" type="pres">
      <dgm:prSet presAssocID="{11597472-0AFF-4AFF-82C2-29C687751B3A}" presName="composite" presStyleCnt="0"/>
      <dgm:spPr/>
    </dgm:pt>
    <dgm:pt modelId="{44422AF7-6A9F-44A5-B571-156B770FD3BC}" type="pres">
      <dgm:prSet presAssocID="{11597472-0AFF-4AFF-82C2-29C687751B3A}" presName="imagSh" presStyleLbl="bgImgPlace1" presStyleIdx="1" presStyleCnt="2"/>
      <dgm:spPr>
        <a:blipFill rotWithShape="1">
          <a:blip xmlns:r="http://schemas.openxmlformats.org/officeDocument/2006/relationships" r:embed="rId2"/>
          <a:stretch>
            <a:fillRect/>
          </a:stretch>
        </a:blipFill>
      </dgm:spPr>
    </dgm:pt>
    <dgm:pt modelId="{25F3BD1F-0F31-4736-9543-ECD6A890247E}" type="pres">
      <dgm:prSet presAssocID="{11597472-0AFF-4AFF-82C2-29C687751B3A}" presName="txNode" presStyleLbl="node1" presStyleIdx="1" presStyleCnt="2" custScaleX="147481" custScaleY="36735" custLinFactNeighborX="-1160" custLinFactNeighborY="1438">
        <dgm:presLayoutVars>
          <dgm:bulletEnabled val="1"/>
        </dgm:presLayoutVars>
      </dgm:prSet>
      <dgm:spPr/>
      <dgm:t>
        <a:bodyPr/>
        <a:lstStyle/>
        <a:p>
          <a:endParaRPr lang="en-US"/>
        </a:p>
      </dgm:t>
    </dgm:pt>
  </dgm:ptLst>
  <dgm:cxnLst>
    <dgm:cxn modelId="{F515E638-F5B3-478D-A97C-50E9D58F02F0}" type="presOf" srcId="{108DE2D6-7718-41B7-9EA4-ED8426380B65}" destId="{C393FCA1-6E79-4AF7-9FAF-A9E94A4DD729}" srcOrd="0" destOrd="0" presId="urn:microsoft.com/office/officeart/2005/8/layout/hProcess10#1"/>
    <dgm:cxn modelId="{D04791AD-405F-41AA-A536-99922AA0A7C8}" type="presOf" srcId="{11597472-0AFF-4AFF-82C2-29C687751B3A}" destId="{25F3BD1F-0F31-4736-9543-ECD6A890247E}" srcOrd="0" destOrd="0" presId="urn:microsoft.com/office/officeart/2005/8/layout/hProcess10#1"/>
    <dgm:cxn modelId="{890A916F-07EF-4F56-AC3E-067E32082F4E}" srcId="{108DE2D6-7718-41B7-9EA4-ED8426380B65}" destId="{11597472-0AFF-4AFF-82C2-29C687751B3A}" srcOrd="1" destOrd="0" parTransId="{79742E26-53B1-4904-B470-7FBC2A3D83DD}" sibTransId="{68842A9F-B7D3-46A9-858E-AB7BC70F7B18}"/>
    <dgm:cxn modelId="{5296622A-B898-4FEE-BBC5-D382819E69E6}" type="presOf" srcId="{430167FD-1D2D-4FFA-8B19-8EC2803C6D30}" destId="{C1F868CA-A4D4-4C21-A2FE-95D8447384A9}" srcOrd="0" destOrd="0" presId="urn:microsoft.com/office/officeart/2005/8/layout/hProcess10#1"/>
    <dgm:cxn modelId="{96B98BD4-50D4-421F-84D7-614BCC08A596}" type="presOf" srcId="{67E4F0B8-06D6-4D56-991B-1573A892EF48}" destId="{D065B4AD-EBC1-4C08-81F9-112802CA6BF9}" srcOrd="1" destOrd="0" presId="urn:microsoft.com/office/officeart/2005/8/layout/hProcess10#1"/>
    <dgm:cxn modelId="{FE898248-1D8F-44FF-91CE-D869C2FB16A8}" type="presOf" srcId="{67E4F0B8-06D6-4D56-991B-1573A892EF48}" destId="{EB80DA83-B126-41E6-A816-D17B3E7D0A36}" srcOrd="0" destOrd="0" presId="urn:microsoft.com/office/officeart/2005/8/layout/hProcess10#1"/>
    <dgm:cxn modelId="{7F570013-6CC3-4BB6-B391-0E7C8B77F1CA}" srcId="{108DE2D6-7718-41B7-9EA4-ED8426380B65}" destId="{430167FD-1D2D-4FFA-8B19-8EC2803C6D30}" srcOrd="0" destOrd="0" parTransId="{E9ECDAFA-5892-44A7-8189-EBE129A1A208}" sibTransId="{67E4F0B8-06D6-4D56-991B-1573A892EF48}"/>
    <dgm:cxn modelId="{072B8872-83DE-41EB-88D3-34B823ED4ECA}" type="presParOf" srcId="{C393FCA1-6E79-4AF7-9FAF-A9E94A4DD729}" destId="{D681DF01-847C-4BF5-9C75-32A86C582537}" srcOrd="0" destOrd="0" presId="urn:microsoft.com/office/officeart/2005/8/layout/hProcess10#1"/>
    <dgm:cxn modelId="{10D89526-AD84-44B5-8EA2-4A8509EE17B5}" type="presParOf" srcId="{D681DF01-847C-4BF5-9C75-32A86C582537}" destId="{FE3052D1-86D7-46E7-8A86-0C608ACE7E77}" srcOrd="0" destOrd="0" presId="urn:microsoft.com/office/officeart/2005/8/layout/hProcess10#1"/>
    <dgm:cxn modelId="{1006CEDB-53A8-4FF0-9069-B70BB7D9F628}" type="presParOf" srcId="{D681DF01-847C-4BF5-9C75-32A86C582537}" destId="{C1F868CA-A4D4-4C21-A2FE-95D8447384A9}" srcOrd="1" destOrd="0" presId="urn:microsoft.com/office/officeart/2005/8/layout/hProcess10#1"/>
    <dgm:cxn modelId="{BF252DD0-12CF-44E1-A349-3AB0254E15E6}" type="presParOf" srcId="{C393FCA1-6E79-4AF7-9FAF-A9E94A4DD729}" destId="{EB80DA83-B126-41E6-A816-D17B3E7D0A36}" srcOrd="1" destOrd="0" presId="urn:microsoft.com/office/officeart/2005/8/layout/hProcess10#1"/>
    <dgm:cxn modelId="{A1B93C9E-F1F6-4166-B515-62610F072403}" type="presParOf" srcId="{EB80DA83-B126-41E6-A816-D17B3E7D0A36}" destId="{D065B4AD-EBC1-4C08-81F9-112802CA6BF9}" srcOrd="0" destOrd="0" presId="urn:microsoft.com/office/officeart/2005/8/layout/hProcess10#1"/>
    <dgm:cxn modelId="{0B486B52-2B62-4AC5-9952-A2208D5CA844}" type="presParOf" srcId="{C393FCA1-6E79-4AF7-9FAF-A9E94A4DD729}" destId="{6A0554A9-3F76-4947-A10E-34763C53AF63}" srcOrd="2" destOrd="0" presId="urn:microsoft.com/office/officeart/2005/8/layout/hProcess10#1"/>
    <dgm:cxn modelId="{FED57EE7-851D-454A-A2BE-B5E25FD7BCB9}" type="presParOf" srcId="{6A0554A9-3F76-4947-A10E-34763C53AF63}" destId="{44422AF7-6A9F-44A5-B571-156B770FD3BC}" srcOrd="0" destOrd="0" presId="urn:microsoft.com/office/officeart/2005/8/layout/hProcess10#1"/>
    <dgm:cxn modelId="{F43FF35C-D761-48E8-895B-72FA7B704096}" type="presParOf" srcId="{6A0554A9-3F76-4947-A10E-34763C53AF63}" destId="{25F3BD1F-0F31-4736-9543-ECD6A890247E}" srcOrd="1" destOrd="0" presId="urn:microsoft.com/office/officeart/2005/8/layout/hProcess10#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08DE2D6-7718-41B7-9EA4-ED8426380B65}" type="doc">
      <dgm:prSet loTypeId="urn:microsoft.com/office/officeart/2005/8/layout/process1" loCatId="process" qsTypeId="urn:microsoft.com/office/officeart/2005/8/quickstyle/simple1" qsCatId="simple" csTypeId="urn:microsoft.com/office/officeart/2005/8/colors/accent0_3" csCatId="mainScheme" phldr="1"/>
      <dgm:spPr/>
    </dgm:pt>
    <dgm:pt modelId="{430167FD-1D2D-4FFA-8B19-8EC2803C6D30}">
      <dgm:prSet phldrT="[Text]" custT="1"/>
      <dgm:spPr>
        <a:solidFill>
          <a:schemeClr val="bg1"/>
        </a:solidFill>
      </dgm:spPr>
      <dgm:t>
        <a:bodyPr/>
        <a:lstStyle/>
        <a:p>
          <a:r>
            <a:rPr lang="en-US" sz="2400" dirty="0" smtClean="0">
              <a:solidFill>
                <a:schemeClr val="tx1"/>
              </a:solidFill>
            </a:rPr>
            <a:t>Experimental </a:t>
          </a:r>
          <a:endParaRPr lang="en-US" sz="2400" dirty="0">
            <a:solidFill>
              <a:schemeClr val="tx1"/>
            </a:solidFill>
          </a:endParaRPr>
        </a:p>
      </dgm:t>
    </dgm:pt>
    <dgm:pt modelId="{E9ECDAFA-5892-44A7-8189-EBE129A1A208}" type="parTrans" cxnId="{7F570013-6CC3-4BB6-B391-0E7C8B77F1CA}">
      <dgm:prSet/>
      <dgm:spPr/>
      <dgm:t>
        <a:bodyPr/>
        <a:lstStyle/>
        <a:p>
          <a:endParaRPr lang="en-US"/>
        </a:p>
      </dgm:t>
    </dgm:pt>
    <dgm:pt modelId="{67E4F0B8-06D6-4D56-991B-1573A892EF48}" type="sibTrans" cxnId="{7F570013-6CC3-4BB6-B391-0E7C8B77F1CA}">
      <dgm:prSet/>
      <dgm:spPr>
        <a:noFill/>
      </dgm:spPr>
      <dgm:t>
        <a:bodyPr/>
        <a:lstStyle/>
        <a:p>
          <a:endParaRPr lang="en-US" dirty="0"/>
        </a:p>
      </dgm:t>
    </dgm:pt>
    <dgm:pt modelId="{11597472-0AFF-4AFF-82C2-29C687751B3A}">
      <dgm:prSet phldrT="[Text]" custT="1"/>
      <dgm:spPr/>
      <dgm:t>
        <a:bodyPr/>
        <a:lstStyle/>
        <a:p>
          <a:r>
            <a:rPr lang="en-US" sz="2400" dirty="0" smtClean="0"/>
            <a:t>Non –Experimental </a:t>
          </a:r>
          <a:endParaRPr lang="en-US" sz="2400" dirty="0"/>
        </a:p>
      </dgm:t>
    </dgm:pt>
    <dgm:pt modelId="{79742E26-53B1-4904-B470-7FBC2A3D83DD}" type="parTrans" cxnId="{890A916F-07EF-4F56-AC3E-067E32082F4E}">
      <dgm:prSet/>
      <dgm:spPr/>
      <dgm:t>
        <a:bodyPr/>
        <a:lstStyle/>
        <a:p>
          <a:endParaRPr lang="en-US"/>
        </a:p>
      </dgm:t>
    </dgm:pt>
    <dgm:pt modelId="{68842A9F-B7D3-46A9-858E-AB7BC70F7B18}" type="sibTrans" cxnId="{890A916F-07EF-4F56-AC3E-067E32082F4E}">
      <dgm:prSet/>
      <dgm:spPr/>
      <dgm:t>
        <a:bodyPr/>
        <a:lstStyle/>
        <a:p>
          <a:endParaRPr lang="en-US"/>
        </a:p>
      </dgm:t>
    </dgm:pt>
    <dgm:pt modelId="{AA5E3BE7-7CAC-466E-BF81-27BB2E3875FE}" type="pres">
      <dgm:prSet presAssocID="{108DE2D6-7718-41B7-9EA4-ED8426380B65}" presName="Name0" presStyleCnt="0">
        <dgm:presLayoutVars>
          <dgm:dir/>
          <dgm:resizeHandles val="exact"/>
        </dgm:presLayoutVars>
      </dgm:prSet>
      <dgm:spPr/>
    </dgm:pt>
    <dgm:pt modelId="{1A0C3F81-ED97-4195-88D0-0502C671859B}" type="pres">
      <dgm:prSet presAssocID="{430167FD-1D2D-4FFA-8B19-8EC2803C6D30}" presName="node" presStyleLbl="node1" presStyleIdx="0" presStyleCnt="2" custScaleY="48373">
        <dgm:presLayoutVars>
          <dgm:bulletEnabled val="1"/>
        </dgm:presLayoutVars>
      </dgm:prSet>
      <dgm:spPr/>
      <dgm:t>
        <a:bodyPr/>
        <a:lstStyle/>
        <a:p>
          <a:endParaRPr lang="en-US"/>
        </a:p>
      </dgm:t>
    </dgm:pt>
    <dgm:pt modelId="{7783F312-788F-4EB0-B049-65FABFF843E7}" type="pres">
      <dgm:prSet presAssocID="{67E4F0B8-06D6-4D56-991B-1573A892EF48}" presName="sibTrans" presStyleLbl="sibTrans2D1" presStyleIdx="0" presStyleCnt="1"/>
      <dgm:spPr>
        <a:prstGeom prst="quadArrow">
          <a:avLst/>
        </a:prstGeom>
      </dgm:spPr>
      <dgm:t>
        <a:bodyPr/>
        <a:lstStyle/>
        <a:p>
          <a:endParaRPr lang="en-US"/>
        </a:p>
      </dgm:t>
    </dgm:pt>
    <dgm:pt modelId="{5244C59E-309B-41E2-B335-D548F5284267}" type="pres">
      <dgm:prSet presAssocID="{67E4F0B8-06D6-4D56-991B-1573A892EF48}" presName="connectorText" presStyleLbl="sibTrans2D1" presStyleIdx="0" presStyleCnt="1"/>
      <dgm:spPr/>
      <dgm:t>
        <a:bodyPr/>
        <a:lstStyle/>
        <a:p>
          <a:endParaRPr lang="en-US"/>
        </a:p>
      </dgm:t>
    </dgm:pt>
    <dgm:pt modelId="{DA7BFFB3-041B-4161-A3AA-3378680400DA}" type="pres">
      <dgm:prSet presAssocID="{11597472-0AFF-4AFF-82C2-29C687751B3A}" presName="node" presStyleLbl="node1" presStyleIdx="1" presStyleCnt="2" custScaleY="48373">
        <dgm:presLayoutVars>
          <dgm:bulletEnabled val="1"/>
        </dgm:presLayoutVars>
      </dgm:prSet>
      <dgm:spPr/>
      <dgm:t>
        <a:bodyPr/>
        <a:lstStyle/>
        <a:p>
          <a:endParaRPr lang="en-US"/>
        </a:p>
      </dgm:t>
    </dgm:pt>
  </dgm:ptLst>
  <dgm:cxnLst>
    <dgm:cxn modelId="{F80B2F3C-EAFD-444C-9CA8-C7D2FE7269B0}" type="presOf" srcId="{430167FD-1D2D-4FFA-8B19-8EC2803C6D30}" destId="{1A0C3F81-ED97-4195-88D0-0502C671859B}" srcOrd="0" destOrd="0" presId="urn:microsoft.com/office/officeart/2005/8/layout/process1"/>
    <dgm:cxn modelId="{4E3BDBFC-84E1-4938-A33D-679CE35C29CD}" type="presOf" srcId="{11597472-0AFF-4AFF-82C2-29C687751B3A}" destId="{DA7BFFB3-041B-4161-A3AA-3378680400DA}" srcOrd="0" destOrd="0" presId="urn:microsoft.com/office/officeart/2005/8/layout/process1"/>
    <dgm:cxn modelId="{890A916F-07EF-4F56-AC3E-067E32082F4E}" srcId="{108DE2D6-7718-41B7-9EA4-ED8426380B65}" destId="{11597472-0AFF-4AFF-82C2-29C687751B3A}" srcOrd="1" destOrd="0" parTransId="{79742E26-53B1-4904-B470-7FBC2A3D83DD}" sibTransId="{68842A9F-B7D3-46A9-858E-AB7BC70F7B18}"/>
    <dgm:cxn modelId="{1C91D0FE-A861-4BE0-84EC-D824CC978B72}" type="presOf" srcId="{108DE2D6-7718-41B7-9EA4-ED8426380B65}" destId="{AA5E3BE7-7CAC-466E-BF81-27BB2E3875FE}" srcOrd="0" destOrd="0" presId="urn:microsoft.com/office/officeart/2005/8/layout/process1"/>
    <dgm:cxn modelId="{23E9145B-58BC-41FD-9362-10B417215F58}" type="presOf" srcId="{67E4F0B8-06D6-4D56-991B-1573A892EF48}" destId="{7783F312-788F-4EB0-B049-65FABFF843E7}" srcOrd="0" destOrd="0" presId="urn:microsoft.com/office/officeart/2005/8/layout/process1"/>
    <dgm:cxn modelId="{A7350970-A6B8-406B-82F0-5C8072F181D6}" type="presOf" srcId="{67E4F0B8-06D6-4D56-991B-1573A892EF48}" destId="{5244C59E-309B-41E2-B335-D548F5284267}" srcOrd="1" destOrd="0" presId="urn:microsoft.com/office/officeart/2005/8/layout/process1"/>
    <dgm:cxn modelId="{7F570013-6CC3-4BB6-B391-0E7C8B77F1CA}" srcId="{108DE2D6-7718-41B7-9EA4-ED8426380B65}" destId="{430167FD-1D2D-4FFA-8B19-8EC2803C6D30}" srcOrd="0" destOrd="0" parTransId="{E9ECDAFA-5892-44A7-8189-EBE129A1A208}" sibTransId="{67E4F0B8-06D6-4D56-991B-1573A892EF48}"/>
    <dgm:cxn modelId="{98156E10-3E00-4389-8C76-CD6B5EE2A1C5}" type="presParOf" srcId="{AA5E3BE7-7CAC-466E-BF81-27BB2E3875FE}" destId="{1A0C3F81-ED97-4195-88D0-0502C671859B}" srcOrd="0" destOrd="0" presId="urn:microsoft.com/office/officeart/2005/8/layout/process1"/>
    <dgm:cxn modelId="{1AF32067-E8CF-4FAF-BC1B-BF5A6F635116}" type="presParOf" srcId="{AA5E3BE7-7CAC-466E-BF81-27BB2E3875FE}" destId="{7783F312-788F-4EB0-B049-65FABFF843E7}" srcOrd="1" destOrd="0" presId="urn:microsoft.com/office/officeart/2005/8/layout/process1"/>
    <dgm:cxn modelId="{72E5B76F-2BBB-4D60-A4FA-F7DA5CC17E20}" type="presParOf" srcId="{7783F312-788F-4EB0-B049-65FABFF843E7}" destId="{5244C59E-309B-41E2-B335-D548F5284267}" srcOrd="0" destOrd="0" presId="urn:microsoft.com/office/officeart/2005/8/layout/process1"/>
    <dgm:cxn modelId="{3ED611EF-5C4A-4473-A59D-9A112B583625}" type="presParOf" srcId="{AA5E3BE7-7CAC-466E-BF81-27BB2E3875FE}" destId="{DA7BFFB3-041B-4161-A3AA-3378680400DA}" srcOrd="2"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08DE2D6-7718-41B7-9EA4-ED8426380B65}" type="doc">
      <dgm:prSet loTypeId="urn:microsoft.com/office/officeart/2005/8/layout/process1" loCatId="process" qsTypeId="urn:microsoft.com/office/officeart/2005/8/quickstyle/simple1" qsCatId="simple" csTypeId="urn:microsoft.com/office/officeart/2005/8/colors/accent0_3" csCatId="mainScheme" phldr="1"/>
      <dgm:spPr/>
    </dgm:pt>
    <dgm:pt modelId="{430167FD-1D2D-4FFA-8B19-8EC2803C6D30}">
      <dgm:prSet phldrT="[Text]" custT="1"/>
      <dgm:spPr>
        <a:solidFill>
          <a:schemeClr val="bg1"/>
        </a:solidFill>
      </dgm:spPr>
      <dgm:t>
        <a:bodyPr/>
        <a:lstStyle/>
        <a:p>
          <a:r>
            <a:rPr lang="en-US" sz="2400" dirty="0" smtClean="0">
              <a:solidFill>
                <a:schemeClr val="tx1"/>
              </a:solidFill>
            </a:rPr>
            <a:t>Qualitative  </a:t>
          </a:r>
          <a:endParaRPr lang="en-US" sz="2400" dirty="0">
            <a:solidFill>
              <a:schemeClr val="tx1"/>
            </a:solidFill>
          </a:endParaRPr>
        </a:p>
      </dgm:t>
    </dgm:pt>
    <dgm:pt modelId="{E9ECDAFA-5892-44A7-8189-EBE129A1A208}" type="parTrans" cxnId="{7F570013-6CC3-4BB6-B391-0E7C8B77F1CA}">
      <dgm:prSet/>
      <dgm:spPr/>
      <dgm:t>
        <a:bodyPr/>
        <a:lstStyle/>
        <a:p>
          <a:endParaRPr lang="en-US"/>
        </a:p>
      </dgm:t>
    </dgm:pt>
    <dgm:pt modelId="{67E4F0B8-06D6-4D56-991B-1573A892EF48}" type="sibTrans" cxnId="{7F570013-6CC3-4BB6-B391-0E7C8B77F1CA}">
      <dgm:prSet/>
      <dgm:spPr>
        <a:noFill/>
      </dgm:spPr>
      <dgm:t>
        <a:bodyPr/>
        <a:lstStyle/>
        <a:p>
          <a:endParaRPr lang="en-US" dirty="0"/>
        </a:p>
      </dgm:t>
    </dgm:pt>
    <dgm:pt modelId="{11597472-0AFF-4AFF-82C2-29C687751B3A}">
      <dgm:prSet phldrT="[Text]" custT="1"/>
      <dgm:spPr/>
      <dgm:t>
        <a:bodyPr/>
        <a:lstStyle/>
        <a:p>
          <a:r>
            <a:rPr lang="en-US" sz="2400" dirty="0" smtClean="0"/>
            <a:t>Quantitative </a:t>
          </a:r>
          <a:endParaRPr lang="en-US" sz="2400" dirty="0"/>
        </a:p>
      </dgm:t>
    </dgm:pt>
    <dgm:pt modelId="{79742E26-53B1-4904-B470-7FBC2A3D83DD}" type="parTrans" cxnId="{890A916F-07EF-4F56-AC3E-067E32082F4E}">
      <dgm:prSet/>
      <dgm:spPr/>
      <dgm:t>
        <a:bodyPr/>
        <a:lstStyle/>
        <a:p>
          <a:endParaRPr lang="en-US"/>
        </a:p>
      </dgm:t>
    </dgm:pt>
    <dgm:pt modelId="{68842A9F-B7D3-46A9-858E-AB7BC70F7B18}" type="sibTrans" cxnId="{890A916F-07EF-4F56-AC3E-067E32082F4E}">
      <dgm:prSet/>
      <dgm:spPr/>
      <dgm:t>
        <a:bodyPr/>
        <a:lstStyle/>
        <a:p>
          <a:endParaRPr lang="en-US"/>
        </a:p>
      </dgm:t>
    </dgm:pt>
    <dgm:pt modelId="{AA5E3BE7-7CAC-466E-BF81-27BB2E3875FE}" type="pres">
      <dgm:prSet presAssocID="{108DE2D6-7718-41B7-9EA4-ED8426380B65}" presName="Name0" presStyleCnt="0">
        <dgm:presLayoutVars>
          <dgm:dir/>
          <dgm:resizeHandles val="exact"/>
        </dgm:presLayoutVars>
      </dgm:prSet>
      <dgm:spPr/>
    </dgm:pt>
    <dgm:pt modelId="{1A0C3F81-ED97-4195-88D0-0502C671859B}" type="pres">
      <dgm:prSet presAssocID="{430167FD-1D2D-4FFA-8B19-8EC2803C6D30}" presName="node" presStyleLbl="node1" presStyleIdx="0" presStyleCnt="2" custScaleY="48373">
        <dgm:presLayoutVars>
          <dgm:bulletEnabled val="1"/>
        </dgm:presLayoutVars>
      </dgm:prSet>
      <dgm:spPr/>
      <dgm:t>
        <a:bodyPr/>
        <a:lstStyle/>
        <a:p>
          <a:endParaRPr lang="en-US"/>
        </a:p>
      </dgm:t>
    </dgm:pt>
    <dgm:pt modelId="{7783F312-788F-4EB0-B049-65FABFF843E7}" type="pres">
      <dgm:prSet presAssocID="{67E4F0B8-06D6-4D56-991B-1573A892EF48}" presName="sibTrans" presStyleLbl="sibTrans2D1" presStyleIdx="0" presStyleCnt="1"/>
      <dgm:spPr>
        <a:prstGeom prst="quadArrow">
          <a:avLst/>
        </a:prstGeom>
      </dgm:spPr>
      <dgm:t>
        <a:bodyPr/>
        <a:lstStyle/>
        <a:p>
          <a:endParaRPr lang="en-US"/>
        </a:p>
      </dgm:t>
    </dgm:pt>
    <dgm:pt modelId="{5244C59E-309B-41E2-B335-D548F5284267}" type="pres">
      <dgm:prSet presAssocID="{67E4F0B8-06D6-4D56-991B-1573A892EF48}" presName="connectorText" presStyleLbl="sibTrans2D1" presStyleIdx="0" presStyleCnt="1"/>
      <dgm:spPr/>
      <dgm:t>
        <a:bodyPr/>
        <a:lstStyle/>
        <a:p>
          <a:endParaRPr lang="en-US"/>
        </a:p>
      </dgm:t>
    </dgm:pt>
    <dgm:pt modelId="{DA7BFFB3-041B-4161-A3AA-3378680400DA}" type="pres">
      <dgm:prSet presAssocID="{11597472-0AFF-4AFF-82C2-29C687751B3A}" presName="node" presStyleLbl="node1" presStyleIdx="1" presStyleCnt="2" custScaleY="48373">
        <dgm:presLayoutVars>
          <dgm:bulletEnabled val="1"/>
        </dgm:presLayoutVars>
      </dgm:prSet>
      <dgm:spPr/>
      <dgm:t>
        <a:bodyPr/>
        <a:lstStyle/>
        <a:p>
          <a:endParaRPr lang="en-US"/>
        </a:p>
      </dgm:t>
    </dgm:pt>
  </dgm:ptLst>
  <dgm:cxnLst>
    <dgm:cxn modelId="{CFC6F2B8-14F9-4B2F-98AF-18261CEB760F}" type="presOf" srcId="{108DE2D6-7718-41B7-9EA4-ED8426380B65}" destId="{AA5E3BE7-7CAC-466E-BF81-27BB2E3875FE}" srcOrd="0" destOrd="0" presId="urn:microsoft.com/office/officeart/2005/8/layout/process1"/>
    <dgm:cxn modelId="{6B4A17F1-C5A2-482A-8304-4F8EB6F8ADC6}" type="presOf" srcId="{430167FD-1D2D-4FFA-8B19-8EC2803C6D30}" destId="{1A0C3F81-ED97-4195-88D0-0502C671859B}" srcOrd="0" destOrd="0" presId="urn:microsoft.com/office/officeart/2005/8/layout/process1"/>
    <dgm:cxn modelId="{64C8547E-0B6F-4310-95D2-2EFBF5523E1F}" type="presOf" srcId="{11597472-0AFF-4AFF-82C2-29C687751B3A}" destId="{DA7BFFB3-041B-4161-A3AA-3378680400DA}" srcOrd="0" destOrd="0" presId="urn:microsoft.com/office/officeart/2005/8/layout/process1"/>
    <dgm:cxn modelId="{43845F40-92E7-4068-8FFD-E8B99849350C}" type="presOf" srcId="{67E4F0B8-06D6-4D56-991B-1573A892EF48}" destId="{5244C59E-309B-41E2-B335-D548F5284267}" srcOrd="1" destOrd="0" presId="urn:microsoft.com/office/officeart/2005/8/layout/process1"/>
    <dgm:cxn modelId="{890A916F-07EF-4F56-AC3E-067E32082F4E}" srcId="{108DE2D6-7718-41B7-9EA4-ED8426380B65}" destId="{11597472-0AFF-4AFF-82C2-29C687751B3A}" srcOrd="1" destOrd="0" parTransId="{79742E26-53B1-4904-B470-7FBC2A3D83DD}" sibTransId="{68842A9F-B7D3-46A9-858E-AB7BC70F7B18}"/>
    <dgm:cxn modelId="{FF1AA6D9-7909-435A-AF23-E59C6788F44D}" type="presOf" srcId="{67E4F0B8-06D6-4D56-991B-1573A892EF48}" destId="{7783F312-788F-4EB0-B049-65FABFF843E7}" srcOrd="0" destOrd="0" presId="urn:microsoft.com/office/officeart/2005/8/layout/process1"/>
    <dgm:cxn modelId="{7F570013-6CC3-4BB6-B391-0E7C8B77F1CA}" srcId="{108DE2D6-7718-41B7-9EA4-ED8426380B65}" destId="{430167FD-1D2D-4FFA-8B19-8EC2803C6D30}" srcOrd="0" destOrd="0" parTransId="{E9ECDAFA-5892-44A7-8189-EBE129A1A208}" sibTransId="{67E4F0B8-06D6-4D56-991B-1573A892EF48}"/>
    <dgm:cxn modelId="{068111D0-0AA3-43B2-8363-CC4DE5C45705}" type="presParOf" srcId="{AA5E3BE7-7CAC-466E-BF81-27BB2E3875FE}" destId="{1A0C3F81-ED97-4195-88D0-0502C671859B}" srcOrd="0" destOrd="0" presId="urn:microsoft.com/office/officeart/2005/8/layout/process1"/>
    <dgm:cxn modelId="{EA322168-116F-4C84-8630-B49B84AB89AE}" type="presParOf" srcId="{AA5E3BE7-7CAC-466E-BF81-27BB2E3875FE}" destId="{7783F312-788F-4EB0-B049-65FABFF843E7}" srcOrd="1" destOrd="0" presId="urn:microsoft.com/office/officeart/2005/8/layout/process1"/>
    <dgm:cxn modelId="{A5480FDA-7234-4AA2-8E3A-A39A0E416498}" type="presParOf" srcId="{7783F312-788F-4EB0-B049-65FABFF843E7}" destId="{5244C59E-309B-41E2-B335-D548F5284267}" srcOrd="0" destOrd="0" presId="urn:microsoft.com/office/officeart/2005/8/layout/process1"/>
    <dgm:cxn modelId="{E17704E7-9872-423D-A52D-F96F011F5A95}" type="presParOf" srcId="{AA5E3BE7-7CAC-466E-BF81-27BB2E3875FE}" destId="{DA7BFFB3-041B-4161-A3AA-3378680400DA}" srcOrd="2"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635348E-FC01-4358-B49E-5F6AEC00979E}" type="doc">
      <dgm:prSet loTypeId="urn:microsoft.com/office/officeart/2005/8/layout/radial4" loCatId="relationship" qsTypeId="urn:microsoft.com/office/officeart/2005/8/quickstyle/3d3" qsCatId="3D" csTypeId="urn:microsoft.com/office/officeart/2005/8/colors/accent0_3" csCatId="mainScheme" phldr="1"/>
      <dgm:spPr/>
      <dgm:t>
        <a:bodyPr/>
        <a:lstStyle/>
        <a:p>
          <a:endParaRPr lang="en-US"/>
        </a:p>
      </dgm:t>
    </dgm:pt>
    <dgm:pt modelId="{C94CAA4E-D7EF-4D01-AE70-CCA9A7778290}">
      <dgm:prSet phldrT="[Text]"/>
      <dgm:spPr/>
      <dgm:t>
        <a:bodyPr/>
        <a:lstStyle/>
        <a:p>
          <a:r>
            <a:rPr lang="en-US" dirty="0" smtClean="0"/>
            <a:t>Barriers of doing research</a:t>
          </a:r>
          <a:endParaRPr lang="en-US" dirty="0"/>
        </a:p>
      </dgm:t>
    </dgm:pt>
    <dgm:pt modelId="{BC0D53B4-305B-41D0-B651-E695820D703C}" type="parTrans" cxnId="{95B27A6F-6AC1-4E7E-8189-2C3D550B319E}">
      <dgm:prSet/>
      <dgm:spPr/>
      <dgm:t>
        <a:bodyPr/>
        <a:lstStyle/>
        <a:p>
          <a:endParaRPr lang="en-US"/>
        </a:p>
      </dgm:t>
    </dgm:pt>
    <dgm:pt modelId="{4C850E45-9881-429D-BF43-E1F0E34D1518}" type="sibTrans" cxnId="{95B27A6F-6AC1-4E7E-8189-2C3D550B319E}">
      <dgm:prSet/>
      <dgm:spPr/>
      <dgm:t>
        <a:bodyPr/>
        <a:lstStyle/>
        <a:p>
          <a:endParaRPr lang="en-US"/>
        </a:p>
      </dgm:t>
    </dgm:pt>
    <dgm:pt modelId="{6B75B71A-1898-45F8-9626-0FFC193F96DB}">
      <dgm:prSet phldrT="[Text]"/>
      <dgm:spPr/>
      <dgm:t>
        <a:bodyPr/>
        <a:lstStyle/>
        <a:p>
          <a:r>
            <a:rPr lang="en-US" dirty="0" smtClean="0"/>
            <a:t>CLINICIAN BARRIERS</a:t>
          </a:r>
          <a:endParaRPr lang="ar-EG" dirty="0" smtClean="0"/>
        </a:p>
      </dgm:t>
    </dgm:pt>
    <dgm:pt modelId="{410A0D72-A011-441F-96BD-A1E1181E10D2}" type="parTrans" cxnId="{93607586-A477-4042-B79C-87BC75E057FB}">
      <dgm:prSet/>
      <dgm:spPr/>
      <dgm:t>
        <a:bodyPr/>
        <a:lstStyle/>
        <a:p>
          <a:endParaRPr lang="en-US"/>
        </a:p>
      </dgm:t>
    </dgm:pt>
    <dgm:pt modelId="{D79F5938-6121-4FEB-B15B-B7B51E8EBFC7}" type="sibTrans" cxnId="{93607586-A477-4042-B79C-87BC75E057FB}">
      <dgm:prSet/>
      <dgm:spPr/>
      <dgm:t>
        <a:bodyPr/>
        <a:lstStyle/>
        <a:p>
          <a:endParaRPr lang="en-US"/>
        </a:p>
      </dgm:t>
    </dgm:pt>
    <dgm:pt modelId="{C55BA35E-70DA-4851-9FBB-E866262D0CBD}">
      <dgm:prSet phldrT="[Text]"/>
      <dgm:spPr/>
      <dgm:t>
        <a:bodyPr/>
        <a:lstStyle/>
        <a:p>
          <a:r>
            <a:rPr lang="en-US" dirty="0" smtClean="0"/>
            <a:t>PROFESSIONAL BARRIERS </a:t>
          </a:r>
          <a:endParaRPr lang="en-US" dirty="0"/>
        </a:p>
      </dgm:t>
    </dgm:pt>
    <dgm:pt modelId="{78E3F210-F28F-4F10-9C9B-EE45F680A015}" type="parTrans" cxnId="{5E25306E-0C5D-48A5-AB64-0A90A806AF8C}">
      <dgm:prSet/>
      <dgm:spPr/>
      <dgm:t>
        <a:bodyPr/>
        <a:lstStyle/>
        <a:p>
          <a:endParaRPr lang="en-US"/>
        </a:p>
      </dgm:t>
    </dgm:pt>
    <dgm:pt modelId="{FF9C73A1-E14A-4825-B279-E1EBEDF228A0}" type="sibTrans" cxnId="{5E25306E-0C5D-48A5-AB64-0A90A806AF8C}">
      <dgm:prSet/>
      <dgm:spPr/>
      <dgm:t>
        <a:bodyPr/>
        <a:lstStyle/>
        <a:p>
          <a:endParaRPr lang="en-US"/>
        </a:p>
      </dgm:t>
    </dgm:pt>
    <dgm:pt modelId="{77B4B45F-5D73-43C7-B6A7-3F95FD549571}">
      <dgm:prSet custT="1"/>
      <dgm:spPr/>
      <dgm:t>
        <a:bodyPr/>
        <a:lstStyle/>
        <a:p>
          <a:r>
            <a:rPr lang="en-US" sz="2000" dirty="0" smtClean="0"/>
            <a:t>ADMINISTRATIVE BARRIERS </a:t>
          </a:r>
          <a:endParaRPr lang="en-US" sz="2000" dirty="0"/>
        </a:p>
      </dgm:t>
    </dgm:pt>
    <dgm:pt modelId="{0F252063-0410-481B-A885-E71F2861D098}" type="parTrans" cxnId="{5231E204-481C-4B54-BB21-13AEA6640F36}">
      <dgm:prSet/>
      <dgm:spPr/>
      <dgm:t>
        <a:bodyPr/>
        <a:lstStyle/>
        <a:p>
          <a:endParaRPr lang="en-US"/>
        </a:p>
      </dgm:t>
    </dgm:pt>
    <dgm:pt modelId="{FC68E5A5-EB66-4E68-9831-5D0308F37636}" type="sibTrans" cxnId="{5231E204-481C-4B54-BB21-13AEA6640F36}">
      <dgm:prSet/>
      <dgm:spPr/>
      <dgm:t>
        <a:bodyPr/>
        <a:lstStyle/>
        <a:p>
          <a:endParaRPr lang="en-US"/>
        </a:p>
      </dgm:t>
    </dgm:pt>
    <dgm:pt modelId="{1427E184-92E7-4B88-A00B-BDABDD3EA5A8}">
      <dgm:prSet/>
      <dgm:spPr/>
      <dgm:t>
        <a:bodyPr/>
        <a:lstStyle/>
        <a:p>
          <a:r>
            <a:rPr lang="en-US" dirty="0" smtClean="0"/>
            <a:t>RESEARCHER RELATED BARRIERS </a:t>
          </a:r>
          <a:endParaRPr lang="en-US" dirty="0"/>
        </a:p>
      </dgm:t>
    </dgm:pt>
    <dgm:pt modelId="{9BC398B6-F0C9-422E-B609-B4B9B392D736}" type="parTrans" cxnId="{713D57A1-4224-4461-824B-000455421600}">
      <dgm:prSet/>
      <dgm:spPr/>
      <dgm:t>
        <a:bodyPr/>
        <a:lstStyle/>
        <a:p>
          <a:endParaRPr lang="en-US"/>
        </a:p>
      </dgm:t>
    </dgm:pt>
    <dgm:pt modelId="{6F059C8E-FB96-4A1D-9085-0E26A0395437}" type="sibTrans" cxnId="{713D57A1-4224-4461-824B-000455421600}">
      <dgm:prSet/>
      <dgm:spPr/>
      <dgm:t>
        <a:bodyPr/>
        <a:lstStyle/>
        <a:p>
          <a:endParaRPr lang="en-US"/>
        </a:p>
      </dgm:t>
    </dgm:pt>
    <dgm:pt modelId="{EF38FC40-E5A4-4F6C-BB52-A847D0653353}" type="pres">
      <dgm:prSet presAssocID="{7635348E-FC01-4358-B49E-5F6AEC00979E}" presName="cycle" presStyleCnt="0">
        <dgm:presLayoutVars>
          <dgm:chMax val="1"/>
          <dgm:dir/>
          <dgm:animLvl val="ctr"/>
          <dgm:resizeHandles val="exact"/>
        </dgm:presLayoutVars>
      </dgm:prSet>
      <dgm:spPr/>
      <dgm:t>
        <a:bodyPr/>
        <a:lstStyle/>
        <a:p>
          <a:pPr rtl="1"/>
          <a:endParaRPr lang="ar-EG"/>
        </a:p>
      </dgm:t>
    </dgm:pt>
    <dgm:pt modelId="{507882E8-FD36-4E1A-8789-9705C0502D23}" type="pres">
      <dgm:prSet presAssocID="{C94CAA4E-D7EF-4D01-AE70-CCA9A7778290}" presName="centerShape" presStyleLbl="node0" presStyleIdx="0" presStyleCnt="1"/>
      <dgm:spPr/>
      <dgm:t>
        <a:bodyPr/>
        <a:lstStyle/>
        <a:p>
          <a:pPr rtl="1"/>
          <a:endParaRPr lang="ar-EG"/>
        </a:p>
      </dgm:t>
    </dgm:pt>
    <dgm:pt modelId="{4FF16F1A-3BA9-460D-A303-F3AA332C57CA}" type="pres">
      <dgm:prSet presAssocID="{0F252063-0410-481B-A885-E71F2861D098}" presName="parTrans" presStyleLbl="bgSibTrans2D1" presStyleIdx="0" presStyleCnt="4"/>
      <dgm:spPr/>
      <dgm:t>
        <a:bodyPr/>
        <a:lstStyle/>
        <a:p>
          <a:pPr rtl="1"/>
          <a:endParaRPr lang="ar-EG"/>
        </a:p>
      </dgm:t>
    </dgm:pt>
    <dgm:pt modelId="{6560B631-FCCB-4F7A-8D27-4053F2C44255}" type="pres">
      <dgm:prSet presAssocID="{77B4B45F-5D73-43C7-B6A7-3F95FD549571}" presName="node" presStyleLbl="node1" presStyleIdx="0" presStyleCnt="4" custScaleX="115611">
        <dgm:presLayoutVars>
          <dgm:bulletEnabled val="1"/>
        </dgm:presLayoutVars>
      </dgm:prSet>
      <dgm:spPr/>
      <dgm:t>
        <a:bodyPr/>
        <a:lstStyle/>
        <a:p>
          <a:pPr rtl="1"/>
          <a:endParaRPr lang="ar-EG"/>
        </a:p>
      </dgm:t>
    </dgm:pt>
    <dgm:pt modelId="{7AE506E8-D845-4401-8AD3-CD47A0B92A1C}" type="pres">
      <dgm:prSet presAssocID="{410A0D72-A011-441F-96BD-A1E1181E10D2}" presName="parTrans" presStyleLbl="bgSibTrans2D1" presStyleIdx="1" presStyleCnt="4"/>
      <dgm:spPr/>
      <dgm:t>
        <a:bodyPr/>
        <a:lstStyle/>
        <a:p>
          <a:pPr rtl="1"/>
          <a:endParaRPr lang="ar-EG"/>
        </a:p>
      </dgm:t>
    </dgm:pt>
    <dgm:pt modelId="{B03029D1-AE35-4338-A4BA-6BE5D5154DD9}" type="pres">
      <dgm:prSet presAssocID="{6B75B71A-1898-45F8-9626-0FFC193F96DB}" presName="node" presStyleLbl="node1" presStyleIdx="1" presStyleCnt="4">
        <dgm:presLayoutVars>
          <dgm:bulletEnabled val="1"/>
        </dgm:presLayoutVars>
      </dgm:prSet>
      <dgm:spPr/>
      <dgm:t>
        <a:bodyPr/>
        <a:lstStyle/>
        <a:p>
          <a:pPr rtl="1"/>
          <a:endParaRPr lang="ar-EG"/>
        </a:p>
      </dgm:t>
    </dgm:pt>
    <dgm:pt modelId="{8A318FE9-492D-4B73-97A6-45A934FBCD52}" type="pres">
      <dgm:prSet presAssocID="{78E3F210-F28F-4F10-9C9B-EE45F680A015}" presName="parTrans" presStyleLbl="bgSibTrans2D1" presStyleIdx="2" presStyleCnt="4"/>
      <dgm:spPr/>
      <dgm:t>
        <a:bodyPr/>
        <a:lstStyle/>
        <a:p>
          <a:pPr rtl="1"/>
          <a:endParaRPr lang="ar-EG"/>
        </a:p>
      </dgm:t>
    </dgm:pt>
    <dgm:pt modelId="{2D938E15-5D5B-464B-A083-0CC8323D66C9}" type="pres">
      <dgm:prSet presAssocID="{C55BA35E-70DA-4851-9FBB-E866262D0CBD}" presName="node" presStyleLbl="node1" presStyleIdx="2" presStyleCnt="4">
        <dgm:presLayoutVars>
          <dgm:bulletEnabled val="1"/>
        </dgm:presLayoutVars>
      </dgm:prSet>
      <dgm:spPr/>
      <dgm:t>
        <a:bodyPr/>
        <a:lstStyle/>
        <a:p>
          <a:pPr rtl="1"/>
          <a:endParaRPr lang="ar-EG"/>
        </a:p>
      </dgm:t>
    </dgm:pt>
    <dgm:pt modelId="{18442BA3-00C0-4D60-BDBE-5075BA6CD7A3}" type="pres">
      <dgm:prSet presAssocID="{9BC398B6-F0C9-422E-B609-B4B9B392D736}" presName="parTrans" presStyleLbl="bgSibTrans2D1" presStyleIdx="3" presStyleCnt="4"/>
      <dgm:spPr/>
      <dgm:t>
        <a:bodyPr/>
        <a:lstStyle/>
        <a:p>
          <a:pPr rtl="1"/>
          <a:endParaRPr lang="ar-EG"/>
        </a:p>
      </dgm:t>
    </dgm:pt>
    <dgm:pt modelId="{CEA37A67-7E47-40A0-AB9F-6DE337550D09}" type="pres">
      <dgm:prSet presAssocID="{1427E184-92E7-4B88-A00B-BDABDD3EA5A8}" presName="node" presStyleLbl="node1" presStyleIdx="3" presStyleCnt="4" custScaleX="113666">
        <dgm:presLayoutVars>
          <dgm:bulletEnabled val="1"/>
        </dgm:presLayoutVars>
      </dgm:prSet>
      <dgm:spPr/>
      <dgm:t>
        <a:bodyPr/>
        <a:lstStyle/>
        <a:p>
          <a:pPr rtl="1"/>
          <a:endParaRPr lang="ar-EG"/>
        </a:p>
      </dgm:t>
    </dgm:pt>
  </dgm:ptLst>
  <dgm:cxnLst>
    <dgm:cxn modelId="{95B27A6F-6AC1-4E7E-8189-2C3D550B319E}" srcId="{7635348E-FC01-4358-B49E-5F6AEC00979E}" destId="{C94CAA4E-D7EF-4D01-AE70-CCA9A7778290}" srcOrd="0" destOrd="0" parTransId="{BC0D53B4-305B-41D0-B651-E695820D703C}" sibTransId="{4C850E45-9881-429D-BF43-E1F0E34D1518}"/>
    <dgm:cxn modelId="{713D57A1-4224-4461-824B-000455421600}" srcId="{C94CAA4E-D7EF-4D01-AE70-CCA9A7778290}" destId="{1427E184-92E7-4B88-A00B-BDABDD3EA5A8}" srcOrd="3" destOrd="0" parTransId="{9BC398B6-F0C9-422E-B609-B4B9B392D736}" sibTransId="{6F059C8E-FB96-4A1D-9085-0E26A0395437}"/>
    <dgm:cxn modelId="{E5397F00-2206-469A-B62E-C5535D07465E}" type="presOf" srcId="{78E3F210-F28F-4F10-9C9B-EE45F680A015}" destId="{8A318FE9-492D-4B73-97A6-45A934FBCD52}" srcOrd="0" destOrd="0" presId="urn:microsoft.com/office/officeart/2005/8/layout/radial4"/>
    <dgm:cxn modelId="{630521D4-24E5-40EC-A0A0-5D727C3C4E79}" type="presOf" srcId="{0F252063-0410-481B-A885-E71F2861D098}" destId="{4FF16F1A-3BA9-460D-A303-F3AA332C57CA}" srcOrd="0" destOrd="0" presId="urn:microsoft.com/office/officeart/2005/8/layout/radial4"/>
    <dgm:cxn modelId="{B39066B4-401E-4959-A83D-F0DB07FD5969}" type="presOf" srcId="{C55BA35E-70DA-4851-9FBB-E866262D0CBD}" destId="{2D938E15-5D5B-464B-A083-0CC8323D66C9}" srcOrd="0" destOrd="0" presId="urn:microsoft.com/office/officeart/2005/8/layout/radial4"/>
    <dgm:cxn modelId="{07B3C1B8-4BD4-4451-854E-1AB763C6A69D}" type="presOf" srcId="{77B4B45F-5D73-43C7-B6A7-3F95FD549571}" destId="{6560B631-FCCB-4F7A-8D27-4053F2C44255}" srcOrd="0" destOrd="0" presId="urn:microsoft.com/office/officeart/2005/8/layout/radial4"/>
    <dgm:cxn modelId="{5E25306E-0C5D-48A5-AB64-0A90A806AF8C}" srcId="{C94CAA4E-D7EF-4D01-AE70-CCA9A7778290}" destId="{C55BA35E-70DA-4851-9FBB-E866262D0CBD}" srcOrd="2" destOrd="0" parTransId="{78E3F210-F28F-4F10-9C9B-EE45F680A015}" sibTransId="{FF9C73A1-E14A-4825-B279-E1EBEDF228A0}"/>
    <dgm:cxn modelId="{62823E7E-EA63-463B-B27D-498973BCB753}" type="presOf" srcId="{1427E184-92E7-4B88-A00B-BDABDD3EA5A8}" destId="{CEA37A67-7E47-40A0-AB9F-6DE337550D09}" srcOrd="0" destOrd="0" presId="urn:microsoft.com/office/officeart/2005/8/layout/radial4"/>
    <dgm:cxn modelId="{7358FA09-59FD-4C26-A721-7930FE31B508}" type="presOf" srcId="{410A0D72-A011-441F-96BD-A1E1181E10D2}" destId="{7AE506E8-D845-4401-8AD3-CD47A0B92A1C}" srcOrd="0" destOrd="0" presId="urn:microsoft.com/office/officeart/2005/8/layout/radial4"/>
    <dgm:cxn modelId="{7153B96F-12D0-443D-966D-2CBA560E1B28}" type="presOf" srcId="{7635348E-FC01-4358-B49E-5F6AEC00979E}" destId="{EF38FC40-E5A4-4F6C-BB52-A847D0653353}" srcOrd="0" destOrd="0" presId="urn:microsoft.com/office/officeart/2005/8/layout/radial4"/>
    <dgm:cxn modelId="{6B3D7234-EE6A-40F0-B527-EDED9B975DBB}" type="presOf" srcId="{9BC398B6-F0C9-422E-B609-B4B9B392D736}" destId="{18442BA3-00C0-4D60-BDBE-5075BA6CD7A3}" srcOrd="0" destOrd="0" presId="urn:microsoft.com/office/officeart/2005/8/layout/radial4"/>
    <dgm:cxn modelId="{93607586-A477-4042-B79C-87BC75E057FB}" srcId="{C94CAA4E-D7EF-4D01-AE70-CCA9A7778290}" destId="{6B75B71A-1898-45F8-9626-0FFC193F96DB}" srcOrd="1" destOrd="0" parTransId="{410A0D72-A011-441F-96BD-A1E1181E10D2}" sibTransId="{D79F5938-6121-4FEB-B15B-B7B51E8EBFC7}"/>
    <dgm:cxn modelId="{B6CC4A7B-B5D4-430D-829C-96D3D382B715}" type="presOf" srcId="{C94CAA4E-D7EF-4D01-AE70-CCA9A7778290}" destId="{507882E8-FD36-4E1A-8789-9705C0502D23}" srcOrd="0" destOrd="0" presId="urn:microsoft.com/office/officeart/2005/8/layout/radial4"/>
    <dgm:cxn modelId="{3D68355F-8442-4592-A012-E9E860E2F028}" type="presOf" srcId="{6B75B71A-1898-45F8-9626-0FFC193F96DB}" destId="{B03029D1-AE35-4338-A4BA-6BE5D5154DD9}" srcOrd="0" destOrd="0" presId="urn:microsoft.com/office/officeart/2005/8/layout/radial4"/>
    <dgm:cxn modelId="{5231E204-481C-4B54-BB21-13AEA6640F36}" srcId="{C94CAA4E-D7EF-4D01-AE70-CCA9A7778290}" destId="{77B4B45F-5D73-43C7-B6A7-3F95FD549571}" srcOrd="0" destOrd="0" parTransId="{0F252063-0410-481B-A885-E71F2861D098}" sibTransId="{FC68E5A5-EB66-4E68-9831-5D0308F37636}"/>
    <dgm:cxn modelId="{312DBD93-19F8-4BD8-97EA-7D65914B4D54}" type="presParOf" srcId="{EF38FC40-E5A4-4F6C-BB52-A847D0653353}" destId="{507882E8-FD36-4E1A-8789-9705C0502D23}" srcOrd="0" destOrd="0" presId="urn:microsoft.com/office/officeart/2005/8/layout/radial4"/>
    <dgm:cxn modelId="{B11A9FD7-6CBF-4768-B235-C669186893CD}" type="presParOf" srcId="{EF38FC40-E5A4-4F6C-BB52-A847D0653353}" destId="{4FF16F1A-3BA9-460D-A303-F3AA332C57CA}" srcOrd="1" destOrd="0" presId="urn:microsoft.com/office/officeart/2005/8/layout/radial4"/>
    <dgm:cxn modelId="{92D5DB5B-0A06-48DD-8863-BEF885D22655}" type="presParOf" srcId="{EF38FC40-E5A4-4F6C-BB52-A847D0653353}" destId="{6560B631-FCCB-4F7A-8D27-4053F2C44255}" srcOrd="2" destOrd="0" presId="urn:microsoft.com/office/officeart/2005/8/layout/radial4"/>
    <dgm:cxn modelId="{467AC892-3651-4F91-9D9A-1C73D547A12F}" type="presParOf" srcId="{EF38FC40-E5A4-4F6C-BB52-A847D0653353}" destId="{7AE506E8-D845-4401-8AD3-CD47A0B92A1C}" srcOrd="3" destOrd="0" presId="urn:microsoft.com/office/officeart/2005/8/layout/radial4"/>
    <dgm:cxn modelId="{63D8F543-AD15-41C1-9B75-74AD0B821DC4}" type="presParOf" srcId="{EF38FC40-E5A4-4F6C-BB52-A847D0653353}" destId="{B03029D1-AE35-4338-A4BA-6BE5D5154DD9}" srcOrd="4" destOrd="0" presId="urn:microsoft.com/office/officeart/2005/8/layout/radial4"/>
    <dgm:cxn modelId="{B7BBDE9B-395C-4430-B903-81EB1B53C102}" type="presParOf" srcId="{EF38FC40-E5A4-4F6C-BB52-A847D0653353}" destId="{8A318FE9-492D-4B73-97A6-45A934FBCD52}" srcOrd="5" destOrd="0" presId="urn:microsoft.com/office/officeart/2005/8/layout/radial4"/>
    <dgm:cxn modelId="{DB674211-D8F2-419E-BDD7-2575308B712D}" type="presParOf" srcId="{EF38FC40-E5A4-4F6C-BB52-A847D0653353}" destId="{2D938E15-5D5B-464B-A083-0CC8323D66C9}" srcOrd="6" destOrd="0" presId="urn:microsoft.com/office/officeart/2005/8/layout/radial4"/>
    <dgm:cxn modelId="{7D6321DC-054B-4E7F-B5D4-03C410E8858B}" type="presParOf" srcId="{EF38FC40-E5A4-4F6C-BB52-A847D0653353}" destId="{18442BA3-00C0-4D60-BDBE-5075BA6CD7A3}" srcOrd="7" destOrd="0" presId="urn:microsoft.com/office/officeart/2005/8/layout/radial4"/>
    <dgm:cxn modelId="{7D4C7F1D-DE67-4422-A3DE-DD383AE3863B}" type="presParOf" srcId="{EF38FC40-E5A4-4F6C-BB52-A847D0653353}" destId="{CEA37A67-7E47-40A0-AB9F-6DE337550D09}" srcOrd="8"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635348E-FC01-4358-B49E-5F6AEC00979E}" type="doc">
      <dgm:prSet loTypeId="urn:microsoft.com/office/officeart/2005/8/layout/radial4" loCatId="relationship" qsTypeId="urn:microsoft.com/office/officeart/2005/8/quickstyle/3d3" qsCatId="3D" csTypeId="urn:microsoft.com/office/officeart/2005/8/colors/accent0_3" csCatId="mainScheme" phldr="1"/>
      <dgm:spPr/>
      <dgm:t>
        <a:bodyPr/>
        <a:lstStyle/>
        <a:p>
          <a:endParaRPr lang="en-US"/>
        </a:p>
      </dgm:t>
    </dgm:pt>
    <dgm:pt modelId="{C94CAA4E-D7EF-4D01-AE70-CCA9A7778290}">
      <dgm:prSet phldrT="[Text]" custT="1"/>
      <dgm:spPr/>
      <dgm:t>
        <a:bodyPr/>
        <a:lstStyle/>
        <a:p>
          <a:endParaRPr lang="en-US" sz="2000" dirty="0" smtClean="0"/>
        </a:p>
        <a:p>
          <a:endParaRPr lang="en-US" sz="2000" dirty="0" smtClean="0"/>
        </a:p>
        <a:p>
          <a:r>
            <a:rPr lang="en-US" sz="2000" dirty="0" smtClean="0"/>
            <a:t>ADMINISTRATIVE BARRIERS </a:t>
          </a:r>
          <a:endParaRPr lang="ar-EG" sz="2000" dirty="0" smtClean="0"/>
        </a:p>
        <a:p>
          <a:endParaRPr lang="en-US" sz="2900" dirty="0"/>
        </a:p>
      </dgm:t>
    </dgm:pt>
    <dgm:pt modelId="{BC0D53B4-305B-41D0-B651-E695820D703C}" type="parTrans" cxnId="{95B27A6F-6AC1-4E7E-8189-2C3D550B319E}">
      <dgm:prSet/>
      <dgm:spPr/>
      <dgm:t>
        <a:bodyPr/>
        <a:lstStyle/>
        <a:p>
          <a:endParaRPr lang="en-US"/>
        </a:p>
      </dgm:t>
    </dgm:pt>
    <dgm:pt modelId="{4C850E45-9881-429D-BF43-E1F0E34D1518}" type="sibTrans" cxnId="{95B27A6F-6AC1-4E7E-8189-2C3D550B319E}">
      <dgm:prSet/>
      <dgm:spPr/>
      <dgm:t>
        <a:bodyPr/>
        <a:lstStyle/>
        <a:p>
          <a:endParaRPr lang="en-US"/>
        </a:p>
      </dgm:t>
    </dgm:pt>
    <dgm:pt modelId="{6B75B71A-1898-45F8-9626-0FFC193F96DB}">
      <dgm:prSet phldrT="[Text]" custT="1"/>
      <dgm:spPr/>
      <dgm:t>
        <a:bodyPr/>
        <a:lstStyle/>
        <a:p>
          <a:endParaRPr lang="ar-EG" sz="1300" dirty="0" smtClean="0"/>
        </a:p>
        <a:p>
          <a:r>
            <a:rPr lang="en-US" sz="2400" dirty="0" smtClean="0"/>
            <a:t>Lack of fund </a:t>
          </a:r>
          <a:endParaRPr lang="ar-EG" sz="2400" dirty="0" smtClean="0"/>
        </a:p>
        <a:p>
          <a:endParaRPr lang="ar-EG" sz="1300" dirty="0" smtClean="0"/>
        </a:p>
      </dgm:t>
    </dgm:pt>
    <dgm:pt modelId="{410A0D72-A011-441F-96BD-A1E1181E10D2}" type="parTrans" cxnId="{93607586-A477-4042-B79C-87BC75E057FB}">
      <dgm:prSet/>
      <dgm:spPr/>
      <dgm:t>
        <a:bodyPr/>
        <a:lstStyle/>
        <a:p>
          <a:endParaRPr lang="en-US" dirty="0"/>
        </a:p>
      </dgm:t>
    </dgm:pt>
    <dgm:pt modelId="{D79F5938-6121-4FEB-B15B-B7B51E8EBFC7}" type="sibTrans" cxnId="{93607586-A477-4042-B79C-87BC75E057FB}">
      <dgm:prSet/>
      <dgm:spPr/>
      <dgm:t>
        <a:bodyPr/>
        <a:lstStyle/>
        <a:p>
          <a:endParaRPr lang="en-US"/>
        </a:p>
      </dgm:t>
    </dgm:pt>
    <dgm:pt modelId="{C55BA35E-70DA-4851-9FBB-E866262D0CBD}">
      <dgm:prSet phldrT="[Text]" custT="1"/>
      <dgm:spPr/>
      <dgm:t>
        <a:bodyPr/>
        <a:lstStyle/>
        <a:p>
          <a:endParaRPr lang="en-US" sz="1300" dirty="0" smtClean="0"/>
        </a:p>
        <a:p>
          <a:r>
            <a:rPr lang="en-US" sz="2400" dirty="0" smtClean="0"/>
            <a:t>Lack of time </a:t>
          </a:r>
          <a:endParaRPr lang="ar-EG" sz="2400" dirty="0" smtClean="0"/>
        </a:p>
        <a:p>
          <a:endParaRPr lang="en-US" sz="1300" dirty="0"/>
        </a:p>
      </dgm:t>
    </dgm:pt>
    <dgm:pt modelId="{78E3F210-F28F-4F10-9C9B-EE45F680A015}" type="parTrans" cxnId="{5E25306E-0C5D-48A5-AB64-0A90A806AF8C}">
      <dgm:prSet/>
      <dgm:spPr/>
      <dgm:t>
        <a:bodyPr/>
        <a:lstStyle/>
        <a:p>
          <a:endParaRPr lang="en-US" dirty="0"/>
        </a:p>
      </dgm:t>
    </dgm:pt>
    <dgm:pt modelId="{FF9C73A1-E14A-4825-B279-E1EBEDF228A0}" type="sibTrans" cxnId="{5E25306E-0C5D-48A5-AB64-0A90A806AF8C}">
      <dgm:prSet/>
      <dgm:spPr/>
      <dgm:t>
        <a:bodyPr/>
        <a:lstStyle/>
        <a:p>
          <a:endParaRPr lang="en-US"/>
        </a:p>
      </dgm:t>
    </dgm:pt>
    <dgm:pt modelId="{77B4B45F-5D73-43C7-B6A7-3F95FD549571}">
      <dgm:prSet custT="1"/>
      <dgm:spPr/>
      <dgm:t>
        <a:bodyPr/>
        <a:lstStyle/>
        <a:p>
          <a:endParaRPr lang="en-US" sz="2000" dirty="0" smtClean="0"/>
        </a:p>
        <a:p>
          <a:r>
            <a:rPr lang="en-US" sz="2000" dirty="0" smtClean="0"/>
            <a:t>Lack of research mentor </a:t>
          </a:r>
          <a:endParaRPr lang="ar-EG" sz="2000" dirty="0" smtClean="0"/>
        </a:p>
        <a:p>
          <a:endParaRPr lang="en-US" sz="2000" dirty="0"/>
        </a:p>
      </dgm:t>
    </dgm:pt>
    <dgm:pt modelId="{0F252063-0410-481B-A885-E71F2861D098}" type="parTrans" cxnId="{5231E204-481C-4B54-BB21-13AEA6640F36}">
      <dgm:prSet/>
      <dgm:spPr/>
      <dgm:t>
        <a:bodyPr/>
        <a:lstStyle/>
        <a:p>
          <a:endParaRPr lang="en-US" dirty="0"/>
        </a:p>
      </dgm:t>
    </dgm:pt>
    <dgm:pt modelId="{FC68E5A5-EB66-4E68-9831-5D0308F37636}" type="sibTrans" cxnId="{5231E204-481C-4B54-BB21-13AEA6640F36}">
      <dgm:prSet/>
      <dgm:spPr/>
      <dgm:t>
        <a:bodyPr/>
        <a:lstStyle/>
        <a:p>
          <a:endParaRPr lang="en-US"/>
        </a:p>
      </dgm:t>
    </dgm:pt>
    <dgm:pt modelId="{1427E184-92E7-4B88-A00B-BDABDD3EA5A8}">
      <dgm:prSet/>
      <dgm:spPr/>
      <dgm:t>
        <a:bodyPr/>
        <a:lstStyle/>
        <a:p>
          <a:r>
            <a:rPr lang="en-US" dirty="0" smtClean="0"/>
            <a:t>Lack of supporting resources </a:t>
          </a:r>
          <a:endParaRPr lang="en-US" dirty="0"/>
        </a:p>
      </dgm:t>
    </dgm:pt>
    <dgm:pt modelId="{9BC398B6-F0C9-422E-B609-B4B9B392D736}" type="parTrans" cxnId="{713D57A1-4224-4461-824B-000455421600}">
      <dgm:prSet/>
      <dgm:spPr/>
      <dgm:t>
        <a:bodyPr/>
        <a:lstStyle/>
        <a:p>
          <a:endParaRPr lang="en-US" dirty="0"/>
        </a:p>
      </dgm:t>
    </dgm:pt>
    <dgm:pt modelId="{6F059C8E-FB96-4A1D-9085-0E26A0395437}" type="sibTrans" cxnId="{713D57A1-4224-4461-824B-000455421600}">
      <dgm:prSet/>
      <dgm:spPr/>
      <dgm:t>
        <a:bodyPr/>
        <a:lstStyle/>
        <a:p>
          <a:endParaRPr lang="en-US"/>
        </a:p>
      </dgm:t>
    </dgm:pt>
    <dgm:pt modelId="{EF38FC40-E5A4-4F6C-BB52-A847D0653353}" type="pres">
      <dgm:prSet presAssocID="{7635348E-FC01-4358-B49E-5F6AEC00979E}" presName="cycle" presStyleCnt="0">
        <dgm:presLayoutVars>
          <dgm:chMax val="1"/>
          <dgm:dir/>
          <dgm:animLvl val="ctr"/>
          <dgm:resizeHandles val="exact"/>
        </dgm:presLayoutVars>
      </dgm:prSet>
      <dgm:spPr/>
      <dgm:t>
        <a:bodyPr/>
        <a:lstStyle/>
        <a:p>
          <a:pPr rtl="1"/>
          <a:endParaRPr lang="ar-EG"/>
        </a:p>
      </dgm:t>
    </dgm:pt>
    <dgm:pt modelId="{507882E8-FD36-4E1A-8789-9705C0502D23}" type="pres">
      <dgm:prSet presAssocID="{C94CAA4E-D7EF-4D01-AE70-CCA9A7778290}" presName="centerShape" presStyleLbl="node0" presStyleIdx="0" presStyleCnt="1" custScaleX="138136" custScaleY="52720"/>
      <dgm:spPr/>
      <dgm:t>
        <a:bodyPr/>
        <a:lstStyle/>
        <a:p>
          <a:pPr rtl="1"/>
          <a:endParaRPr lang="ar-EG"/>
        </a:p>
      </dgm:t>
    </dgm:pt>
    <dgm:pt modelId="{4FF16F1A-3BA9-460D-A303-F3AA332C57CA}" type="pres">
      <dgm:prSet presAssocID="{0F252063-0410-481B-A885-E71F2861D098}" presName="parTrans" presStyleLbl="bgSibTrans2D1" presStyleIdx="0" presStyleCnt="4" custScaleX="88652" custLinFactNeighborX="12032" custLinFactNeighborY="8755"/>
      <dgm:spPr/>
      <dgm:t>
        <a:bodyPr/>
        <a:lstStyle/>
        <a:p>
          <a:pPr rtl="1"/>
          <a:endParaRPr lang="ar-EG"/>
        </a:p>
      </dgm:t>
    </dgm:pt>
    <dgm:pt modelId="{6560B631-FCCB-4F7A-8D27-4053F2C44255}" type="pres">
      <dgm:prSet presAssocID="{77B4B45F-5D73-43C7-B6A7-3F95FD549571}" presName="node" presStyleLbl="node1" presStyleIdx="0" presStyleCnt="4" custScaleX="100154" custScaleY="53926" custRadScaleRad="97383" custRadScaleInc="559">
        <dgm:presLayoutVars>
          <dgm:bulletEnabled val="1"/>
        </dgm:presLayoutVars>
      </dgm:prSet>
      <dgm:spPr/>
      <dgm:t>
        <a:bodyPr/>
        <a:lstStyle/>
        <a:p>
          <a:pPr rtl="1"/>
          <a:endParaRPr lang="ar-EG"/>
        </a:p>
      </dgm:t>
    </dgm:pt>
    <dgm:pt modelId="{7AE506E8-D845-4401-8AD3-CD47A0B92A1C}" type="pres">
      <dgm:prSet presAssocID="{410A0D72-A011-441F-96BD-A1E1181E10D2}" presName="parTrans" presStyleLbl="bgSibTrans2D1" presStyleIdx="1" presStyleCnt="4"/>
      <dgm:spPr/>
      <dgm:t>
        <a:bodyPr/>
        <a:lstStyle/>
        <a:p>
          <a:pPr rtl="1"/>
          <a:endParaRPr lang="ar-EG"/>
        </a:p>
      </dgm:t>
    </dgm:pt>
    <dgm:pt modelId="{B03029D1-AE35-4338-A4BA-6BE5D5154DD9}" type="pres">
      <dgm:prSet presAssocID="{6B75B71A-1898-45F8-9626-0FFC193F96DB}" presName="node" presStyleLbl="node1" presStyleIdx="1" presStyleCnt="4" custScaleY="43079">
        <dgm:presLayoutVars>
          <dgm:bulletEnabled val="1"/>
        </dgm:presLayoutVars>
      </dgm:prSet>
      <dgm:spPr/>
      <dgm:t>
        <a:bodyPr/>
        <a:lstStyle/>
        <a:p>
          <a:pPr rtl="1"/>
          <a:endParaRPr lang="ar-EG"/>
        </a:p>
      </dgm:t>
    </dgm:pt>
    <dgm:pt modelId="{8A318FE9-492D-4B73-97A6-45A934FBCD52}" type="pres">
      <dgm:prSet presAssocID="{78E3F210-F28F-4F10-9C9B-EE45F680A015}" presName="parTrans" presStyleLbl="bgSibTrans2D1" presStyleIdx="2" presStyleCnt="4"/>
      <dgm:spPr/>
      <dgm:t>
        <a:bodyPr/>
        <a:lstStyle/>
        <a:p>
          <a:pPr rtl="1"/>
          <a:endParaRPr lang="ar-EG"/>
        </a:p>
      </dgm:t>
    </dgm:pt>
    <dgm:pt modelId="{2D938E15-5D5B-464B-A083-0CC8323D66C9}" type="pres">
      <dgm:prSet presAssocID="{C55BA35E-70DA-4851-9FBB-E866262D0CBD}" presName="node" presStyleLbl="node1" presStyleIdx="2" presStyleCnt="4" custScaleY="44102">
        <dgm:presLayoutVars>
          <dgm:bulletEnabled val="1"/>
        </dgm:presLayoutVars>
      </dgm:prSet>
      <dgm:spPr/>
      <dgm:t>
        <a:bodyPr/>
        <a:lstStyle/>
        <a:p>
          <a:pPr rtl="1"/>
          <a:endParaRPr lang="ar-EG"/>
        </a:p>
      </dgm:t>
    </dgm:pt>
    <dgm:pt modelId="{18442BA3-00C0-4D60-BDBE-5075BA6CD7A3}" type="pres">
      <dgm:prSet presAssocID="{9BC398B6-F0C9-422E-B609-B4B9B392D736}" presName="parTrans" presStyleLbl="bgSibTrans2D1" presStyleIdx="3" presStyleCnt="4" custLinFactNeighborX="-9229" custLinFactNeighborY="8755"/>
      <dgm:spPr/>
      <dgm:t>
        <a:bodyPr/>
        <a:lstStyle/>
        <a:p>
          <a:pPr rtl="1"/>
          <a:endParaRPr lang="ar-EG"/>
        </a:p>
      </dgm:t>
    </dgm:pt>
    <dgm:pt modelId="{CEA37A67-7E47-40A0-AB9F-6DE337550D09}" type="pres">
      <dgm:prSet presAssocID="{1427E184-92E7-4B88-A00B-BDABDD3EA5A8}" presName="node" presStyleLbl="node1" presStyleIdx="3" presStyleCnt="4" custScaleX="129271" custScaleY="60785">
        <dgm:presLayoutVars>
          <dgm:bulletEnabled val="1"/>
        </dgm:presLayoutVars>
      </dgm:prSet>
      <dgm:spPr/>
      <dgm:t>
        <a:bodyPr/>
        <a:lstStyle/>
        <a:p>
          <a:pPr rtl="1"/>
          <a:endParaRPr lang="ar-EG"/>
        </a:p>
      </dgm:t>
    </dgm:pt>
  </dgm:ptLst>
  <dgm:cxnLst>
    <dgm:cxn modelId="{5231E204-481C-4B54-BB21-13AEA6640F36}" srcId="{C94CAA4E-D7EF-4D01-AE70-CCA9A7778290}" destId="{77B4B45F-5D73-43C7-B6A7-3F95FD549571}" srcOrd="0" destOrd="0" parTransId="{0F252063-0410-481B-A885-E71F2861D098}" sibTransId="{FC68E5A5-EB66-4E68-9831-5D0308F37636}"/>
    <dgm:cxn modelId="{93607586-A477-4042-B79C-87BC75E057FB}" srcId="{C94CAA4E-D7EF-4D01-AE70-CCA9A7778290}" destId="{6B75B71A-1898-45F8-9626-0FFC193F96DB}" srcOrd="1" destOrd="0" parTransId="{410A0D72-A011-441F-96BD-A1E1181E10D2}" sibTransId="{D79F5938-6121-4FEB-B15B-B7B51E8EBFC7}"/>
    <dgm:cxn modelId="{7A1AF07F-C775-4744-9B1D-B1A122E2FC9C}" type="presOf" srcId="{C55BA35E-70DA-4851-9FBB-E866262D0CBD}" destId="{2D938E15-5D5B-464B-A083-0CC8323D66C9}" srcOrd="0" destOrd="0" presId="urn:microsoft.com/office/officeart/2005/8/layout/radial4"/>
    <dgm:cxn modelId="{95B27A6F-6AC1-4E7E-8189-2C3D550B319E}" srcId="{7635348E-FC01-4358-B49E-5F6AEC00979E}" destId="{C94CAA4E-D7EF-4D01-AE70-CCA9A7778290}" srcOrd="0" destOrd="0" parTransId="{BC0D53B4-305B-41D0-B651-E695820D703C}" sibTransId="{4C850E45-9881-429D-BF43-E1F0E34D1518}"/>
    <dgm:cxn modelId="{32EA1BC4-14BD-4D36-8D02-9247184FB02C}" type="presOf" srcId="{77B4B45F-5D73-43C7-B6A7-3F95FD549571}" destId="{6560B631-FCCB-4F7A-8D27-4053F2C44255}" srcOrd="0" destOrd="0" presId="urn:microsoft.com/office/officeart/2005/8/layout/radial4"/>
    <dgm:cxn modelId="{8E8D24CB-9ABE-44D2-B665-EAC679C669A2}" type="presOf" srcId="{6B75B71A-1898-45F8-9626-0FFC193F96DB}" destId="{B03029D1-AE35-4338-A4BA-6BE5D5154DD9}" srcOrd="0" destOrd="0" presId="urn:microsoft.com/office/officeart/2005/8/layout/radial4"/>
    <dgm:cxn modelId="{D06F9E7B-8D1C-415D-93CB-31149B916C9D}" type="presOf" srcId="{78E3F210-F28F-4F10-9C9B-EE45F680A015}" destId="{8A318FE9-492D-4B73-97A6-45A934FBCD52}" srcOrd="0" destOrd="0" presId="urn:microsoft.com/office/officeart/2005/8/layout/radial4"/>
    <dgm:cxn modelId="{3718B1DB-955F-487B-8FDE-40AAE9DF1F69}" type="presOf" srcId="{7635348E-FC01-4358-B49E-5F6AEC00979E}" destId="{EF38FC40-E5A4-4F6C-BB52-A847D0653353}" srcOrd="0" destOrd="0" presId="urn:microsoft.com/office/officeart/2005/8/layout/radial4"/>
    <dgm:cxn modelId="{2F30D17C-052D-4E07-BD2B-6653501FC731}" type="presOf" srcId="{9BC398B6-F0C9-422E-B609-B4B9B392D736}" destId="{18442BA3-00C0-4D60-BDBE-5075BA6CD7A3}" srcOrd="0" destOrd="0" presId="urn:microsoft.com/office/officeart/2005/8/layout/radial4"/>
    <dgm:cxn modelId="{E7C6483B-1548-4DC5-A898-DCD23F3FB057}" type="presOf" srcId="{410A0D72-A011-441F-96BD-A1E1181E10D2}" destId="{7AE506E8-D845-4401-8AD3-CD47A0B92A1C}" srcOrd="0" destOrd="0" presId="urn:microsoft.com/office/officeart/2005/8/layout/radial4"/>
    <dgm:cxn modelId="{EE9094DD-F781-44A6-AB7A-929B0A73ACF7}" type="presOf" srcId="{1427E184-92E7-4B88-A00B-BDABDD3EA5A8}" destId="{CEA37A67-7E47-40A0-AB9F-6DE337550D09}" srcOrd="0" destOrd="0" presId="urn:microsoft.com/office/officeart/2005/8/layout/radial4"/>
    <dgm:cxn modelId="{EE7818EC-678C-4550-83E5-9EA3B1E6C04C}" type="presOf" srcId="{C94CAA4E-D7EF-4D01-AE70-CCA9A7778290}" destId="{507882E8-FD36-4E1A-8789-9705C0502D23}" srcOrd="0" destOrd="0" presId="urn:microsoft.com/office/officeart/2005/8/layout/radial4"/>
    <dgm:cxn modelId="{5E25306E-0C5D-48A5-AB64-0A90A806AF8C}" srcId="{C94CAA4E-D7EF-4D01-AE70-CCA9A7778290}" destId="{C55BA35E-70DA-4851-9FBB-E866262D0CBD}" srcOrd="2" destOrd="0" parTransId="{78E3F210-F28F-4F10-9C9B-EE45F680A015}" sibTransId="{FF9C73A1-E14A-4825-B279-E1EBEDF228A0}"/>
    <dgm:cxn modelId="{713D57A1-4224-4461-824B-000455421600}" srcId="{C94CAA4E-D7EF-4D01-AE70-CCA9A7778290}" destId="{1427E184-92E7-4B88-A00B-BDABDD3EA5A8}" srcOrd="3" destOrd="0" parTransId="{9BC398B6-F0C9-422E-B609-B4B9B392D736}" sibTransId="{6F059C8E-FB96-4A1D-9085-0E26A0395437}"/>
    <dgm:cxn modelId="{E112BDA4-B13C-4A49-8960-A094B6D3F0E5}" type="presOf" srcId="{0F252063-0410-481B-A885-E71F2861D098}" destId="{4FF16F1A-3BA9-460D-A303-F3AA332C57CA}" srcOrd="0" destOrd="0" presId="urn:microsoft.com/office/officeart/2005/8/layout/radial4"/>
    <dgm:cxn modelId="{B8036294-2193-4263-BB58-60EA2F8047F5}" type="presParOf" srcId="{EF38FC40-E5A4-4F6C-BB52-A847D0653353}" destId="{507882E8-FD36-4E1A-8789-9705C0502D23}" srcOrd="0" destOrd="0" presId="urn:microsoft.com/office/officeart/2005/8/layout/radial4"/>
    <dgm:cxn modelId="{70B87E3E-DDFE-491F-B386-C72AFA3DC74A}" type="presParOf" srcId="{EF38FC40-E5A4-4F6C-BB52-A847D0653353}" destId="{4FF16F1A-3BA9-460D-A303-F3AA332C57CA}" srcOrd="1" destOrd="0" presId="urn:microsoft.com/office/officeart/2005/8/layout/radial4"/>
    <dgm:cxn modelId="{72C81D80-094E-455C-8C6B-DECA41437066}" type="presParOf" srcId="{EF38FC40-E5A4-4F6C-BB52-A847D0653353}" destId="{6560B631-FCCB-4F7A-8D27-4053F2C44255}" srcOrd="2" destOrd="0" presId="urn:microsoft.com/office/officeart/2005/8/layout/radial4"/>
    <dgm:cxn modelId="{90BB9CF8-27E5-4C9E-9264-CAAA2B452A6C}" type="presParOf" srcId="{EF38FC40-E5A4-4F6C-BB52-A847D0653353}" destId="{7AE506E8-D845-4401-8AD3-CD47A0B92A1C}" srcOrd="3" destOrd="0" presId="urn:microsoft.com/office/officeart/2005/8/layout/radial4"/>
    <dgm:cxn modelId="{00CA6A76-569C-4A74-AE69-7E4669B2FC02}" type="presParOf" srcId="{EF38FC40-E5A4-4F6C-BB52-A847D0653353}" destId="{B03029D1-AE35-4338-A4BA-6BE5D5154DD9}" srcOrd="4" destOrd="0" presId="urn:microsoft.com/office/officeart/2005/8/layout/radial4"/>
    <dgm:cxn modelId="{EBDAE016-076F-4F60-A6A7-A91904FF6885}" type="presParOf" srcId="{EF38FC40-E5A4-4F6C-BB52-A847D0653353}" destId="{8A318FE9-492D-4B73-97A6-45A934FBCD52}" srcOrd="5" destOrd="0" presId="urn:microsoft.com/office/officeart/2005/8/layout/radial4"/>
    <dgm:cxn modelId="{3716614A-4D0F-4A93-8B77-94D7AC5ECDA6}" type="presParOf" srcId="{EF38FC40-E5A4-4F6C-BB52-A847D0653353}" destId="{2D938E15-5D5B-464B-A083-0CC8323D66C9}" srcOrd="6" destOrd="0" presId="urn:microsoft.com/office/officeart/2005/8/layout/radial4"/>
    <dgm:cxn modelId="{BF8DEAD1-6E11-45C0-BC25-C0CB3BC85485}" type="presParOf" srcId="{EF38FC40-E5A4-4F6C-BB52-A847D0653353}" destId="{18442BA3-00C0-4D60-BDBE-5075BA6CD7A3}" srcOrd="7" destOrd="0" presId="urn:microsoft.com/office/officeart/2005/8/layout/radial4"/>
    <dgm:cxn modelId="{FEA7BA8F-27F2-46D4-BC92-403DC387D897}" type="presParOf" srcId="{EF38FC40-E5A4-4F6C-BB52-A847D0653353}" destId="{CEA37A67-7E47-40A0-AB9F-6DE337550D09}" srcOrd="8" destOrd="0" presId="urn:microsoft.com/office/officeart/2005/8/layout/radial4"/>
  </dgm:cxnLst>
  <dgm:bg/>
  <dgm:whole/>
</dgm:dataModel>
</file>

<file path=ppt/diagrams/data8.xml><?xml version="1.0" encoding="utf-8"?>
<dgm:dataModel xmlns:dgm="http://schemas.openxmlformats.org/drawingml/2006/diagram" xmlns:a="http://schemas.openxmlformats.org/drawingml/2006/main">
  <dgm:ptLst>
    <dgm:pt modelId="{7635348E-FC01-4358-B49E-5F6AEC00979E}" type="doc">
      <dgm:prSet loTypeId="urn:microsoft.com/office/officeart/2005/8/layout/radial4" loCatId="relationship" qsTypeId="urn:microsoft.com/office/officeart/2005/8/quickstyle/3d3" qsCatId="3D" csTypeId="urn:microsoft.com/office/officeart/2005/8/colors/accent0_3" csCatId="mainScheme" phldr="1"/>
      <dgm:spPr/>
      <dgm:t>
        <a:bodyPr/>
        <a:lstStyle/>
        <a:p>
          <a:endParaRPr lang="en-US"/>
        </a:p>
      </dgm:t>
    </dgm:pt>
    <dgm:pt modelId="{C94CAA4E-D7EF-4D01-AE70-CCA9A7778290}">
      <dgm:prSet phldrT="[Text]" custT="1"/>
      <dgm:spPr/>
      <dgm:t>
        <a:bodyPr/>
        <a:lstStyle/>
        <a:p>
          <a:endParaRPr lang="en-US" sz="2000" dirty="0" smtClean="0"/>
        </a:p>
        <a:p>
          <a:endParaRPr lang="en-US" sz="2000" dirty="0" smtClean="0"/>
        </a:p>
        <a:p>
          <a:r>
            <a:rPr lang="en-US" sz="2400" dirty="0" smtClean="0"/>
            <a:t>CLINICAL  BARRIERS </a:t>
          </a:r>
          <a:endParaRPr lang="ar-EG" sz="2400" dirty="0" smtClean="0"/>
        </a:p>
        <a:p>
          <a:endParaRPr lang="en-US" sz="2900" dirty="0"/>
        </a:p>
      </dgm:t>
    </dgm:pt>
    <dgm:pt modelId="{BC0D53B4-305B-41D0-B651-E695820D703C}" type="parTrans" cxnId="{95B27A6F-6AC1-4E7E-8189-2C3D550B319E}">
      <dgm:prSet/>
      <dgm:spPr/>
      <dgm:t>
        <a:bodyPr/>
        <a:lstStyle/>
        <a:p>
          <a:endParaRPr lang="en-US"/>
        </a:p>
      </dgm:t>
    </dgm:pt>
    <dgm:pt modelId="{4C850E45-9881-429D-BF43-E1F0E34D1518}" type="sibTrans" cxnId="{95B27A6F-6AC1-4E7E-8189-2C3D550B319E}">
      <dgm:prSet/>
      <dgm:spPr/>
      <dgm:t>
        <a:bodyPr/>
        <a:lstStyle/>
        <a:p>
          <a:endParaRPr lang="en-US"/>
        </a:p>
      </dgm:t>
    </dgm:pt>
    <dgm:pt modelId="{6B75B71A-1898-45F8-9626-0FFC193F96DB}">
      <dgm:prSet phldrT="[Text]" custT="1"/>
      <dgm:spPr/>
      <dgm:t>
        <a:bodyPr/>
        <a:lstStyle/>
        <a:p>
          <a:endParaRPr lang="ar-EG" sz="1300" dirty="0" smtClean="0"/>
        </a:p>
        <a:p>
          <a:r>
            <a:rPr lang="en-US" sz="2400" dirty="0" smtClean="0"/>
            <a:t>Lack of research knowledge</a:t>
          </a:r>
          <a:endParaRPr lang="ar-EG" sz="2400" dirty="0" smtClean="0"/>
        </a:p>
        <a:p>
          <a:endParaRPr lang="ar-EG" sz="1300" dirty="0" smtClean="0"/>
        </a:p>
      </dgm:t>
    </dgm:pt>
    <dgm:pt modelId="{410A0D72-A011-441F-96BD-A1E1181E10D2}" type="parTrans" cxnId="{93607586-A477-4042-B79C-87BC75E057FB}">
      <dgm:prSet/>
      <dgm:spPr/>
      <dgm:t>
        <a:bodyPr/>
        <a:lstStyle/>
        <a:p>
          <a:endParaRPr lang="en-US" dirty="0"/>
        </a:p>
      </dgm:t>
    </dgm:pt>
    <dgm:pt modelId="{D79F5938-6121-4FEB-B15B-B7B51E8EBFC7}" type="sibTrans" cxnId="{93607586-A477-4042-B79C-87BC75E057FB}">
      <dgm:prSet/>
      <dgm:spPr/>
      <dgm:t>
        <a:bodyPr/>
        <a:lstStyle/>
        <a:p>
          <a:endParaRPr lang="en-US"/>
        </a:p>
      </dgm:t>
    </dgm:pt>
    <dgm:pt modelId="{C55BA35E-70DA-4851-9FBB-E866262D0CBD}">
      <dgm:prSet phldrT="[Text]" custT="1"/>
      <dgm:spPr/>
      <dgm:t>
        <a:bodyPr/>
        <a:lstStyle/>
        <a:p>
          <a:endParaRPr lang="en-US" sz="1300" dirty="0" smtClean="0"/>
        </a:p>
        <a:p>
          <a:r>
            <a:rPr lang="en-US" sz="2400" dirty="0" smtClean="0"/>
            <a:t>Lack of positive  Attitude  </a:t>
          </a:r>
          <a:endParaRPr lang="ar-EG" sz="2400" dirty="0" smtClean="0"/>
        </a:p>
        <a:p>
          <a:endParaRPr lang="en-US" sz="1300" dirty="0"/>
        </a:p>
      </dgm:t>
    </dgm:pt>
    <dgm:pt modelId="{78E3F210-F28F-4F10-9C9B-EE45F680A015}" type="parTrans" cxnId="{5E25306E-0C5D-48A5-AB64-0A90A806AF8C}">
      <dgm:prSet/>
      <dgm:spPr/>
      <dgm:t>
        <a:bodyPr/>
        <a:lstStyle/>
        <a:p>
          <a:endParaRPr lang="en-US" dirty="0"/>
        </a:p>
      </dgm:t>
    </dgm:pt>
    <dgm:pt modelId="{FF9C73A1-E14A-4825-B279-E1EBEDF228A0}" type="sibTrans" cxnId="{5E25306E-0C5D-48A5-AB64-0A90A806AF8C}">
      <dgm:prSet/>
      <dgm:spPr/>
      <dgm:t>
        <a:bodyPr/>
        <a:lstStyle/>
        <a:p>
          <a:endParaRPr lang="en-US"/>
        </a:p>
      </dgm:t>
    </dgm:pt>
    <dgm:pt modelId="{77B4B45F-5D73-43C7-B6A7-3F95FD549571}">
      <dgm:prSet custT="1"/>
      <dgm:spPr/>
      <dgm:t>
        <a:bodyPr/>
        <a:lstStyle/>
        <a:p>
          <a:endParaRPr lang="en-US" sz="2000" dirty="0" smtClean="0"/>
        </a:p>
        <a:p>
          <a:r>
            <a:rPr lang="en-US" sz="2000" dirty="0" smtClean="0"/>
            <a:t>Lack of research mentor </a:t>
          </a:r>
          <a:endParaRPr lang="ar-EG" sz="2000" dirty="0" smtClean="0"/>
        </a:p>
        <a:p>
          <a:endParaRPr lang="en-US" sz="2000" dirty="0"/>
        </a:p>
      </dgm:t>
    </dgm:pt>
    <dgm:pt modelId="{0F252063-0410-481B-A885-E71F2861D098}" type="parTrans" cxnId="{5231E204-481C-4B54-BB21-13AEA6640F36}">
      <dgm:prSet/>
      <dgm:spPr/>
      <dgm:t>
        <a:bodyPr/>
        <a:lstStyle/>
        <a:p>
          <a:endParaRPr lang="en-US" dirty="0"/>
        </a:p>
      </dgm:t>
    </dgm:pt>
    <dgm:pt modelId="{FC68E5A5-EB66-4E68-9831-5D0308F37636}" type="sibTrans" cxnId="{5231E204-481C-4B54-BB21-13AEA6640F36}">
      <dgm:prSet/>
      <dgm:spPr/>
      <dgm:t>
        <a:bodyPr/>
        <a:lstStyle/>
        <a:p>
          <a:endParaRPr lang="en-US"/>
        </a:p>
      </dgm:t>
    </dgm:pt>
    <dgm:pt modelId="{1427E184-92E7-4B88-A00B-BDABDD3EA5A8}">
      <dgm:prSet/>
      <dgm:spPr/>
      <dgm:t>
        <a:bodyPr/>
        <a:lstStyle/>
        <a:p>
          <a:r>
            <a:rPr lang="en-US" dirty="0" smtClean="0"/>
            <a:t>Lack of supporting resources </a:t>
          </a:r>
          <a:endParaRPr lang="en-US" dirty="0"/>
        </a:p>
      </dgm:t>
    </dgm:pt>
    <dgm:pt modelId="{9BC398B6-F0C9-422E-B609-B4B9B392D736}" type="parTrans" cxnId="{713D57A1-4224-4461-824B-000455421600}">
      <dgm:prSet/>
      <dgm:spPr/>
      <dgm:t>
        <a:bodyPr/>
        <a:lstStyle/>
        <a:p>
          <a:endParaRPr lang="en-US" dirty="0"/>
        </a:p>
      </dgm:t>
    </dgm:pt>
    <dgm:pt modelId="{6F059C8E-FB96-4A1D-9085-0E26A0395437}" type="sibTrans" cxnId="{713D57A1-4224-4461-824B-000455421600}">
      <dgm:prSet/>
      <dgm:spPr/>
      <dgm:t>
        <a:bodyPr/>
        <a:lstStyle/>
        <a:p>
          <a:endParaRPr lang="en-US"/>
        </a:p>
      </dgm:t>
    </dgm:pt>
    <dgm:pt modelId="{EF38FC40-E5A4-4F6C-BB52-A847D0653353}" type="pres">
      <dgm:prSet presAssocID="{7635348E-FC01-4358-B49E-5F6AEC00979E}" presName="cycle" presStyleCnt="0">
        <dgm:presLayoutVars>
          <dgm:chMax val="1"/>
          <dgm:dir/>
          <dgm:animLvl val="ctr"/>
          <dgm:resizeHandles val="exact"/>
        </dgm:presLayoutVars>
      </dgm:prSet>
      <dgm:spPr/>
      <dgm:t>
        <a:bodyPr/>
        <a:lstStyle/>
        <a:p>
          <a:pPr rtl="1"/>
          <a:endParaRPr lang="ar-EG"/>
        </a:p>
      </dgm:t>
    </dgm:pt>
    <dgm:pt modelId="{507882E8-FD36-4E1A-8789-9705C0502D23}" type="pres">
      <dgm:prSet presAssocID="{C94CAA4E-D7EF-4D01-AE70-CCA9A7778290}" presName="centerShape" presStyleLbl="node0" presStyleIdx="0" presStyleCnt="1" custScaleX="138136" custScaleY="52720"/>
      <dgm:spPr/>
      <dgm:t>
        <a:bodyPr/>
        <a:lstStyle/>
        <a:p>
          <a:pPr rtl="1"/>
          <a:endParaRPr lang="ar-EG"/>
        </a:p>
      </dgm:t>
    </dgm:pt>
    <dgm:pt modelId="{4FF16F1A-3BA9-460D-A303-F3AA332C57CA}" type="pres">
      <dgm:prSet presAssocID="{0F252063-0410-481B-A885-E71F2861D098}" presName="parTrans" presStyleLbl="bgSibTrans2D1" presStyleIdx="0" presStyleCnt="4" custScaleX="88652" custLinFactNeighborX="12032" custLinFactNeighborY="8755"/>
      <dgm:spPr/>
      <dgm:t>
        <a:bodyPr/>
        <a:lstStyle/>
        <a:p>
          <a:pPr rtl="1"/>
          <a:endParaRPr lang="ar-EG"/>
        </a:p>
      </dgm:t>
    </dgm:pt>
    <dgm:pt modelId="{6560B631-FCCB-4F7A-8D27-4053F2C44255}" type="pres">
      <dgm:prSet presAssocID="{77B4B45F-5D73-43C7-B6A7-3F95FD549571}" presName="node" presStyleLbl="node1" presStyleIdx="0" presStyleCnt="4" custScaleX="100154" custScaleY="53926" custRadScaleRad="97383" custRadScaleInc="559">
        <dgm:presLayoutVars>
          <dgm:bulletEnabled val="1"/>
        </dgm:presLayoutVars>
      </dgm:prSet>
      <dgm:spPr/>
      <dgm:t>
        <a:bodyPr/>
        <a:lstStyle/>
        <a:p>
          <a:pPr rtl="1"/>
          <a:endParaRPr lang="ar-EG"/>
        </a:p>
      </dgm:t>
    </dgm:pt>
    <dgm:pt modelId="{7AE506E8-D845-4401-8AD3-CD47A0B92A1C}" type="pres">
      <dgm:prSet presAssocID="{410A0D72-A011-441F-96BD-A1E1181E10D2}" presName="parTrans" presStyleLbl="bgSibTrans2D1" presStyleIdx="1" presStyleCnt="4"/>
      <dgm:spPr/>
      <dgm:t>
        <a:bodyPr/>
        <a:lstStyle/>
        <a:p>
          <a:pPr rtl="1"/>
          <a:endParaRPr lang="ar-EG"/>
        </a:p>
      </dgm:t>
    </dgm:pt>
    <dgm:pt modelId="{B03029D1-AE35-4338-A4BA-6BE5D5154DD9}" type="pres">
      <dgm:prSet presAssocID="{6B75B71A-1898-45F8-9626-0FFC193F96DB}" presName="node" presStyleLbl="node1" presStyleIdx="1" presStyleCnt="4" custScaleX="139696" custScaleY="64471">
        <dgm:presLayoutVars>
          <dgm:bulletEnabled val="1"/>
        </dgm:presLayoutVars>
      </dgm:prSet>
      <dgm:spPr/>
      <dgm:t>
        <a:bodyPr/>
        <a:lstStyle/>
        <a:p>
          <a:pPr rtl="1"/>
          <a:endParaRPr lang="ar-EG"/>
        </a:p>
      </dgm:t>
    </dgm:pt>
    <dgm:pt modelId="{8A318FE9-492D-4B73-97A6-45A934FBCD52}" type="pres">
      <dgm:prSet presAssocID="{78E3F210-F28F-4F10-9C9B-EE45F680A015}" presName="parTrans" presStyleLbl="bgSibTrans2D1" presStyleIdx="2" presStyleCnt="4"/>
      <dgm:spPr/>
      <dgm:t>
        <a:bodyPr/>
        <a:lstStyle/>
        <a:p>
          <a:pPr rtl="1"/>
          <a:endParaRPr lang="ar-EG"/>
        </a:p>
      </dgm:t>
    </dgm:pt>
    <dgm:pt modelId="{2D938E15-5D5B-464B-A083-0CC8323D66C9}" type="pres">
      <dgm:prSet presAssocID="{C55BA35E-70DA-4851-9FBB-E866262D0CBD}" presName="node" presStyleLbl="node1" presStyleIdx="2" presStyleCnt="4" custScaleX="140922" custScaleY="66888" custRadScaleRad="110149" custRadScaleInc="20734">
        <dgm:presLayoutVars>
          <dgm:bulletEnabled val="1"/>
        </dgm:presLayoutVars>
      </dgm:prSet>
      <dgm:spPr/>
      <dgm:t>
        <a:bodyPr/>
        <a:lstStyle/>
        <a:p>
          <a:pPr rtl="1"/>
          <a:endParaRPr lang="ar-EG"/>
        </a:p>
      </dgm:t>
    </dgm:pt>
    <dgm:pt modelId="{18442BA3-00C0-4D60-BDBE-5075BA6CD7A3}" type="pres">
      <dgm:prSet presAssocID="{9BC398B6-F0C9-422E-B609-B4B9B392D736}" presName="parTrans" presStyleLbl="bgSibTrans2D1" presStyleIdx="3" presStyleCnt="4" custLinFactNeighborX="-9229" custLinFactNeighborY="8755"/>
      <dgm:spPr/>
      <dgm:t>
        <a:bodyPr/>
        <a:lstStyle/>
        <a:p>
          <a:pPr rtl="1"/>
          <a:endParaRPr lang="ar-EG"/>
        </a:p>
      </dgm:t>
    </dgm:pt>
    <dgm:pt modelId="{CEA37A67-7E47-40A0-AB9F-6DE337550D09}" type="pres">
      <dgm:prSet presAssocID="{1427E184-92E7-4B88-A00B-BDABDD3EA5A8}" presName="node" presStyleLbl="node1" presStyleIdx="3" presStyleCnt="4" custScaleX="129271" custScaleY="60785">
        <dgm:presLayoutVars>
          <dgm:bulletEnabled val="1"/>
        </dgm:presLayoutVars>
      </dgm:prSet>
      <dgm:spPr/>
      <dgm:t>
        <a:bodyPr/>
        <a:lstStyle/>
        <a:p>
          <a:pPr rtl="1"/>
          <a:endParaRPr lang="ar-EG"/>
        </a:p>
      </dgm:t>
    </dgm:pt>
  </dgm:ptLst>
  <dgm:cxnLst>
    <dgm:cxn modelId="{DECE183D-A1F7-427E-B193-4082D2981ABD}" type="presOf" srcId="{9BC398B6-F0C9-422E-B609-B4B9B392D736}" destId="{18442BA3-00C0-4D60-BDBE-5075BA6CD7A3}" srcOrd="0" destOrd="0" presId="urn:microsoft.com/office/officeart/2005/8/layout/radial4"/>
    <dgm:cxn modelId="{5231E204-481C-4B54-BB21-13AEA6640F36}" srcId="{C94CAA4E-D7EF-4D01-AE70-CCA9A7778290}" destId="{77B4B45F-5D73-43C7-B6A7-3F95FD549571}" srcOrd="0" destOrd="0" parTransId="{0F252063-0410-481B-A885-E71F2861D098}" sibTransId="{FC68E5A5-EB66-4E68-9831-5D0308F37636}"/>
    <dgm:cxn modelId="{F6C63053-468E-4FCE-8A32-A40BDC94EF2F}" type="presOf" srcId="{C94CAA4E-D7EF-4D01-AE70-CCA9A7778290}" destId="{507882E8-FD36-4E1A-8789-9705C0502D23}" srcOrd="0" destOrd="0" presId="urn:microsoft.com/office/officeart/2005/8/layout/radial4"/>
    <dgm:cxn modelId="{28844946-0EEF-425D-8D8F-AB5A98988496}" type="presOf" srcId="{1427E184-92E7-4B88-A00B-BDABDD3EA5A8}" destId="{CEA37A67-7E47-40A0-AB9F-6DE337550D09}" srcOrd="0" destOrd="0" presId="urn:microsoft.com/office/officeart/2005/8/layout/radial4"/>
    <dgm:cxn modelId="{93607586-A477-4042-B79C-87BC75E057FB}" srcId="{C94CAA4E-D7EF-4D01-AE70-CCA9A7778290}" destId="{6B75B71A-1898-45F8-9626-0FFC193F96DB}" srcOrd="1" destOrd="0" parTransId="{410A0D72-A011-441F-96BD-A1E1181E10D2}" sibTransId="{D79F5938-6121-4FEB-B15B-B7B51E8EBFC7}"/>
    <dgm:cxn modelId="{95B27A6F-6AC1-4E7E-8189-2C3D550B319E}" srcId="{7635348E-FC01-4358-B49E-5F6AEC00979E}" destId="{C94CAA4E-D7EF-4D01-AE70-CCA9A7778290}" srcOrd="0" destOrd="0" parTransId="{BC0D53B4-305B-41D0-B651-E695820D703C}" sibTransId="{4C850E45-9881-429D-BF43-E1F0E34D1518}"/>
    <dgm:cxn modelId="{2F1ACFFC-FF82-4759-9814-F441A35F014F}" type="presOf" srcId="{0F252063-0410-481B-A885-E71F2861D098}" destId="{4FF16F1A-3BA9-460D-A303-F3AA332C57CA}" srcOrd="0" destOrd="0" presId="urn:microsoft.com/office/officeart/2005/8/layout/radial4"/>
    <dgm:cxn modelId="{E26C3E11-C2DE-4C6D-88CE-5F0D01EA546E}" type="presOf" srcId="{77B4B45F-5D73-43C7-B6A7-3F95FD549571}" destId="{6560B631-FCCB-4F7A-8D27-4053F2C44255}" srcOrd="0" destOrd="0" presId="urn:microsoft.com/office/officeart/2005/8/layout/radial4"/>
    <dgm:cxn modelId="{E19E74BF-5EDA-46DE-A5BE-179D45716922}" type="presOf" srcId="{7635348E-FC01-4358-B49E-5F6AEC00979E}" destId="{EF38FC40-E5A4-4F6C-BB52-A847D0653353}" srcOrd="0" destOrd="0" presId="urn:microsoft.com/office/officeart/2005/8/layout/radial4"/>
    <dgm:cxn modelId="{28430091-C502-408B-B43B-AC414B795232}" type="presOf" srcId="{410A0D72-A011-441F-96BD-A1E1181E10D2}" destId="{7AE506E8-D845-4401-8AD3-CD47A0B92A1C}" srcOrd="0" destOrd="0" presId="urn:microsoft.com/office/officeart/2005/8/layout/radial4"/>
    <dgm:cxn modelId="{B7F04E6A-5F1B-48CE-8928-4A3AE731694A}" type="presOf" srcId="{C55BA35E-70DA-4851-9FBB-E866262D0CBD}" destId="{2D938E15-5D5B-464B-A083-0CC8323D66C9}" srcOrd="0" destOrd="0" presId="urn:microsoft.com/office/officeart/2005/8/layout/radial4"/>
    <dgm:cxn modelId="{635B23EB-A19C-4D67-904C-2F12B672AEAE}" type="presOf" srcId="{78E3F210-F28F-4F10-9C9B-EE45F680A015}" destId="{8A318FE9-492D-4B73-97A6-45A934FBCD52}" srcOrd="0" destOrd="0" presId="urn:microsoft.com/office/officeart/2005/8/layout/radial4"/>
    <dgm:cxn modelId="{76FF135B-4C4D-4999-9CE0-A6732EE4B3A8}" type="presOf" srcId="{6B75B71A-1898-45F8-9626-0FFC193F96DB}" destId="{B03029D1-AE35-4338-A4BA-6BE5D5154DD9}" srcOrd="0" destOrd="0" presId="urn:microsoft.com/office/officeart/2005/8/layout/radial4"/>
    <dgm:cxn modelId="{5E25306E-0C5D-48A5-AB64-0A90A806AF8C}" srcId="{C94CAA4E-D7EF-4D01-AE70-CCA9A7778290}" destId="{C55BA35E-70DA-4851-9FBB-E866262D0CBD}" srcOrd="2" destOrd="0" parTransId="{78E3F210-F28F-4F10-9C9B-EE45F680A015}" sibTransId="{FF9C73A1-E14A-4825-B279-E1EBEDF228A0}"/>
    <dgm:cxn modelId="{713D57A1-4224-4461-824B-000455421600}" srcId="{C94CAA4E-D7EF-4D01-AE70-CCA9A7778290}" destId="{1427E184-92E7-4B88-A00B-BDABDD3EA5A8}" srcOrd="3" destOrd="0" parTransId="{9BC398B6-F0C9-422E-B609-B4B9B392D736}" sibTransId="{6F059C8E-FB96-4A1D-9085-0E26A0395437}"/>
    <dgm:cxn modelId="{C0F73FF0-15BB-448B-BEC8-537540D59579}" type="presParOf" srcId="{EF38FC40-E5A4-4F6C-BB52-A847D0653353}" destId="{507882E8-FD36-4E1A-8789-9705C0502D23}" srcOrd="0" destOrd="0" presId="urn:microsoft.com/office/officeart/2005/8/layout/radial4"/>
    <dgm:cxn modelId="{4FC2507E-E177-440F-A7A7-CA3A1B1C277F}" type="presParOf" srcId="{EF38FC40-E5A4-4F6C-BB52-A847D0653353}" destId="{4FF16F1A-3BA9-460D-A303-F3AA332C57CA}" srcOrd="1" destOrd="0" presId="urn:microsoft.com/office/officeart/2005/8/layout/radial4"/>
    <dgm:cxn modelId="{1EA1360C-9A1F-4674-BACC-75731759B7BC}" type="presParOf" srcId="{EF38FC40-E5A4-4F6C-BB52-A847D0653353}" destId="{6560B631-FCCB-4F7A-8D27-4053F2C44255}" srcOrd="2" destOrd="0" presId="urn:microsoft.com/office/officeart/2005/8/layout/radial4"/>
    <dgm:cxn modelId="{EFF03DCF-82AC-4EE9-8CEF-6C0AB25F3D77}" type="presParOf" srcId="{EF38FC40-E5A4-4F6C-BB52-A847D0653353}" destId="{7AE506E8-D845-4401-8AD3-CD47A0B92A1C}" srcOrd="3" destOrd="0" presId="urn:microsoft.com/office/officeart/2005/8/layout/radial4"/>
    <dgm:cxn modelId="{CC595DC0-858C-400F-B14D-B28332F36247}" type="presParOf" srcId="{EF38FC40-E5A4-4F6C-BB52-A847D0653353}" destId="{B03029D1-AE35-4338-A4BA-6BE5D5154DD9}" srcOrd="4" destOrd="0" presId="urn:microsoft.com/office/officeart/2005/8/layout/radial4"/>
    <dgm:cxn modelId="{CABF8493-4004-4E6D-822F-CDA6F6D32020}" type="presParOf" srcId="{EF38FC40-E5A4-4F6C-BB52-A847D0653353}" destId="{8A318FE9-492D-4B73-97A6-45A934FBCD52}" srcOrd="5" destOrd="0" presId="urn:microsoft.com/office/officeart/2005/8/layout/radial4"/>
    <dgm:cxn modelId="{20875393-C250-4D07-BEA2-2F25D877D2AC}" type="presParOf" srcId="{EF38FC40-E5A4-4F6C-BB52-A847D0653353}" destId="{2D938E15-5D5B-464B-A083-0CC8323D66C9}" srcOrd="6" destOrd="0" presId="urn:microsoft.com/office/officeart/2005/8/layout/radial4"/>
    <dgm:cxn modelId="{29E269D8-3AD5-478C-A718-02AB868A8F48}" type="presParOf" srcId="{EF38FC40-E5A4-4F6C-BB52-A847D0653353}" destId="{18442BA3-00C0-4D60-BDBE-5075BA6CD7A3}" srcOrd="7" destOrd="0" presId="urn:microsoft.com/office/officeart/2005/8/layout/radial4"/>
    <dgm:cxn modelId="{64D9F5E6-3983-40C4-8044-17E18DDDAF43}" type="presParOf" srcId="{EF38FC40-E5A4-4F6C-BB52-A847D0653353}" destId="{CEA37A67-7E47-40A0-AB9F-6DE337550D09}" srcOrd="8" destOrd="0" presId="urn:microsoft.com/office/officeart/2005/8/layout/radial4"/>
  </dgm:cxnLst>
  <dgm:bg/>
  <dgm:whole/>
</dgm:dataModel>
</file>

<file path=ppt/diagrams/data9.xml><?xml version="1.0" encoding="utf-8"?>
<dgm:dataModel xmlns:dgm="http://schemas.openxmlformats.org/drawingml/2006/diagram" xmlns:a="http://schemas.openxmlformats.org/drawingml/2006/main">
  <dgm:ptLst>
    <dgm:pt modelId="{7635348E-FC01-4358-B49E-5F6AEC00979E}" type="doc">
      <dgm:prSet loTypeId="urn:microsoft.com/office/officeart/2005/8/layout/radial4" loCatId="relationship" qsTypeId="urn:microsoft.com/office/officeart/2005/8/quickstyle/3d3" qsCatId="3D" csTypeId="urn:microsoft.com/office/officeart/2005/8/colors/accent0_3" csCatId="mainScheme" phldr="1"/>
      <dgm:spPr/>
      <dgm:t>
        <a:bodyPr/>
        <a:lstStyle/>
        <a:p>
          <a:endParaRPr lang="en-US"/>
        </a:p>
      </dgm:t>
    </dgm:pt>
    <dgm:pt modelId="{C94CAA4E-D7EF-4D01-AE70-CCA9A7778290}">
      <dgm:prSet phldrT="[Text]" custT="1"/>
      <dgm:spPr/>
      <dgm:t>
        <a:bodyPr/>
        <a:lstStyle/>
        <a:p>
          <a:endParaRPr lang="en-US" sz="2000" dirty="0" smtClean="0"/>
        </a:p>
        <a:p>
          <a:endParaRPr lang="en-US" sz="2000" dirty="0" smtClean="0"/>
        </a:p>
        <a:p>
          <a:r>
            <a:rPr lang="en-US" sz="2000" dirty="0" smtClean="0"/>
            <a:t>PROFESSIONAL BARRIERS </a:t>
          </a:r>
          <a:endParaRPr lang="ar-EG" sz="2000" dirty="0" smtClean="0"/>
        </a:p>
        <a:p>
          <a:endParaRPr lang="en-US" sz="2900" dirty="0"/>
        </a:p>
      </dgm:t>
    </dgm:pt>
    <dgm:pt modelId="{BC0D53B4-305B-41D0-B651-E695820D703C}" type="parTrans" cxnId="{95B27A6F-6AC1-4E7E-8189-2C3D550B319E}">
      <dgm:prSet/>
      <dgm:spPr/>
      <dgm:t>
        <a:bodyPr/>
        <a:lstStyle/>
        <a:p>
          <a:endParaRPr lang="en-US"/>
        </a:p>
      </dgm:t>
    </dgm:pt>
    <dgm:pt modelId="{4C850E45-9881-429D-BF43-E1F0E34D1518}" type="sibTrans" cxnId="{95B27A6F-6AC1-4E7E-8189-2C3D550B319E}">
      <dgm:prSet/>
      <dgm:spPr/>
      <dgm:t>
        <a:bodyPr/>
        <a:lstStyle/>
        <a:p>
          <a:endParaRPr lang="en-US"/>
        </a:p>
      </dgm:t>
    </dgm:pt>
    <dgm:pt modelId="{6B75B71A-1898-45F8-9626-0FFC193F96DB}">
      <dgm:prSet phldrT="[Text]" custT="1"/>
      <dgm:spPr/>
      <dgm:t>
        <a:bodyPr/>
        <a:lstStyle/>
        <a:p>
          <a:endParaRPr lang="ar-EG" sz="1300" dirty="0" smtClean="0"/>
        </a:p>
        <a:p>
          <a:r>
            <a:rPr lang="en-US" sz="2000" dirty="0" smtClean="0"/>
            <a:t>Lack of familiarity with research process</a:t>
          </a:r>
          <a:endParaRPr lang="ar-EG" sz="2000" dirty="0" smtClean="0"/>
        </a:p>
        <a:p>
          <a:endParaRPr lang="ar-EG" sz="1300" dirty="0" smtClean="0"/>
        </a:p>
      </dgm:t>
    </dgm:pt>
    <dgm:pt modelId="{410A0D72-A011-441F-96BD-A1E1181E10D2}" type="parTrans" cxnId="{93607586-A477-4042-B79C-87BC75E057FB}">
      <dgm:prSet/>
      <dgm:spPr/>
      <dgm:t>
        <a:bodyPr/>
        <a:lstStyle/>
        <a:p>
          <a:endParaRPr lang="en-US" dirty="0"/>
        </a:p>
      </dgm:t>
    </dgm:pt>
    <dgm:pt modelId="{D79F5938-6121-4FEB-B15B-B7B51E8EBFC7}" type="sibTrans" cxnId="{93607586-A477-4042-B79C-87BC75E057FB}">
      <dgm:prSet/>
      <dgm:spPr/>
      <dgm:t>
        <a:bodyPr/>
        <a:lstStyle/>
        <a:p>
          <a:endParaRPr lang="en-US"/>
        </a:p>
      </dgm:t>
    </dgm:pt>
    <dgm:pt modelId="{C55BA35E-70DA-4851-9FBB-E866262D0CBD}">
      <dgm:prSet phldrT="[Text]" custT="1"/>
      <dgm:spPr/>
      <dgm:t>
        <a:bodyPr/>
        <a:lstStyle/>
        <a:p>
          <a:endParaRPr lang="en-US" sz="1300" dirty="0" smtClean="0"/>
        </a:p>
        <a:p>
          <a:r>
            <a:rPr lang="en-US" sz="2400" dirty="0" smtClean="0"/>
            <a:t>Lack of positive  Attitude  </a:t>
          </a:r>
          <a:endParaRPr lang="ar-EG" sz="2400" dirty="0" smtClean="0"/>
        </a:p>
        <a:p>
          <a:endParaRPr lang="en-US" sz="1300" dirty="0"/>
        </a:p>
      </dgm:t>
    </dgm:pt>
    <dgm:pt modelId="{78E3F210-F28F-4F10-9C9B-EE45F680A015}" type="parTrans" cxnId="{5E25306E-0C5D-48A5-AB64-0A90A806AF8C}">
      <dgm:prSet/>
      <dgm:spPr/>
      <dgm:t>
        <a:bodyPr/>
        <a:lstStyle/>
        <a:p>
          <a:endParaRPr lang="en-US" dirty="0"/>
        </a:p>
      </dgm:t>
    </dgm:pt>
    <dgm:pt modelId="{FF9C73A1-E14A-4825-B279-E1EBEDF228A0}" type="sibTrans" cxnId="{5E25306E-0C5D-48A5-AB64-0A90A806AF8C}">
      <dgm:prSet/>
      <dgm:spPr/>
      <dgm:t>
        <a:bodyPr/>
        <a:lstStyle/>
        <a:p>
          <a:endParaRPr lang="en-US"/>
        </a:p>
      </dgm:t>
    </dgm:pt>
    <dgm:pt modelId="{77B4B45F-5D73-43C7-B6A7-3F95FD549571}">
      <dgm:prSet custT="1"/>
      <dgm:spPr/>
      <dgm:t>
        <a:bodyPr/>
        <a:lstStyle/>
        <a:p>
          <a:endParaRPr lang="en-US" sz="2000" dirty="0" smtClean="0"/>
        </a:p>
        <a:p>
          <a:r>
            <a:rPr lang="en-US" sz="2000" dirty="0" smtClean="0"/>
            <a:t>Lack of statistical support </a:t>
          </a:r>
          <a:endParaRPr lang="ar-EG" sz="2000" dirty="0" smtClean="0"/>
        </a:p>
        <a:p>
          <a:endParaRPr lang="en-US" sz="2000" dirty="0"/>
        </a:p>
      </dgm:t>
    </dgm:pt>
    <dgm:pt modelId="{0F252063-0410-481B-A885-E71F2861D098}" type="parTrans" cxnId="{5231E204-481C-4B54-BB21-13AEA6640F36}">
      <dgm:prSet/>
      <dgm:spPr/>
      <dgm:t>
        <a:bodyPr/>
        <a:lstStyle/>
        <a:p>
          <a:endParaRPr lang="en-US" dirty="0"/>
        </a:p>
      </dgm:t>
    </dgm:pt>
    <dgm:pt modelId="{FC68E5A5-EB66-4E68-9831-5D0308F37636}" type="sibTrans" cxnId="{5231E204-481C-4B54-BB21-13AEA6640F36}">
      <dgm:prSet/>
      <dgm:spPr/>
      <dgm:t>
        <a:bodyPr/>
        <a:lstStyle/>
        <a:p>
          <a:endParaRPr lang="en-US"/>
        </a:p>
      </dgm:t>
    </dgm:pt>
    <dgm:pt modelId="{1427E184-92E7-4B88-A00B-BDABDD3EA5A8}">
      <dgm:prSet custT="1"/>
      <dgm:spPr/>
      <dgm:t>
        <a:bodyPr/>
        <a:lstStyle/>
        <a:p>
          <a:r>
            <a:rPr lang="en-US" sz="2000" dirty="0" smtClean="0"/>
            <a:t>Ethical Concern </a:t>
          </a:r>
          <a:endParaRPr lang="ar-EG" sz="2000" dirty="0" smtClean="0"/>
        </a:p>
      </dgm:t>
    </dgm:pt>
    <dgm:pt modelId="{9BC398B6-F0C9-422E-B609-B4B9B392D736}" type="parTrans" cxnId="{713D57A1-4224-4461-824B-000455421600}">
      <dgm:prSet/>
      <dgm:spPr/>
      <dgm:t>
        <a:bodyPr/>
        <a:lstStyle/>
        <a:p>
          <a:endParaRPr lang="en-US" dirty="0"/>
        </a:p>
      </dgm:t>
    </dgm:pt>
    <dgm:pt modelId="{6F059C8E-FB96-4A1D-9085-0E26A0395437}" type="sibTrans" cxnId="{713D57A1-4224-4461-824B-000455421600}">
      <dgm:prSet/>
      <dgm:spPr/>
      <dgm:t>
        <a:bodyPr/>
        <a:lstStyle/>
        <a:p>
          <a:endParaRPr lang="en-US"/>
        </a:p>
      </dgm:t>
    </dgm:pt>
    <dgm:pt modelId="{EF38FC40-E5A4-4F6C-BB52-A847D0653353}" type="pres">
      <dgm:prSet presAssocID="{7635348E-FC01-4358-B49E-5F6AEC00979E}" presName="cycle" presStyleCnt="0">
        <dgm:presLayoutVars>
          <dgm:chMax val="1"/>
          <dgm:dir/>
          <dgm:animLvl val="ctr"/>
          <dgm:resizeHandles val="exact"/>
        </dgm:presLayoutVars>
      </dgm:prSet>
      <dgm:spPr/>
      <dgm:t>
        <a:bodyPr/>
        <a:lstStyle/>
        <a:p>
          <a:pPr rtl="1"/>
          <a:endParaRPr lang="ar-EG"/>
        </a:p>
      </dgm:t>
    </dgm:pt>
    <dgm:pt modelId="{507882E8-FD36-4E1A-8789-9705C0502D23}" type="pres">
      <dgm:prSet presAssocID="{C94CAA4E-D7EF-4D01-AE70-CCA9A7778290}" presName="centerShape" presStyleLbl="node0" presStyleIdx="0" presStyleCnt="1" custScaleX="138136" custScaleY="52720"/>
      <dgm:spPr/>
      <dgm:t>
        <a:bodyPr/>
        <a:lstStyle/>
        <a:p>
          <a:pPr rtl="1"/>
          <a:endParaRPr lang="ar-EG"/>
        </a:p>
      </dgm:t>
    </dgm:pt>
    <dgm:pt modelId="{4FF16F1A-3BA9-460D-A303-F3AA332C57CA}" type="pres">
      <dgm:prSet presAssocID="{0F252063-0410-481B-A885-E71F2861D098}" presName="parTrans" presStyleLbl="bgSibTrans2D1" presStyleIdx="0" presStyleCnt="4" custScaleX="88652" custLinFactNeighborX="12032" custLinFactNeighborY="8755"/>
      <dgm:spPr/>
      <dgm:t>
        <a:bodyPr/>
        <a:lstStyle/>
        <a:p>
          <a:pPr rtl="1"/>
          <a:endParaRPr lang="ar-EG"/>
        </a:p>
      </dgm:t>
    </dgm:pt>
    <dgm:pt modelId="{6560B631-FCCB-4F7A-8D27-4053F2C44255}" type="pres">
      <dgm:prSet presAssocID="{77B4B45F-5D73-43C7-B6A7-3F95FD549571}" presName="node" presStyleLbl="node1" presStyleIdx="0" presStyleCnt="4" custScaleX="111103" custScaleY="53926" custRadScaleRad="97383" custRadScaleInc="559">
        <dgm:presLayoutVars>
          <dgm:bulletEnabled val="1"/>
        </dgm:presLayoutVars>
      </dgm:prSet>
      <dgm:spPr/>
      <dgm:t>
        <a:bodyPr/>
        <a:lstStyle/>
        <a:p>
          <a:pPr rtl="1"/>
          <a:endParaRPr lang="ar-EG"/>
        </a:p>
      </dgm:t>
    </dgm:pt>
    <dgm:pt modelId="{7AE506E8-D845-4401-8AD3-CD47A0B92A1C}" type="pres">
      <dgm:prSet presAssocID="{410A0D72-A011-441F-96BD-A1E1181E10D2}" presName="parTrans" presStyleLbl="bgSibTrans2D1" presStyleIdx="1" presStyleCnt="4"/>
      <dgm:spPr/>
      <dgm:t>
        <a:bodyPr/>
        <a:lstStyle/>
        <a:p>
          <a:pPr rtl="1"/>
          <a:endParaRPr lang="ar-EG"/>
        </a:p>
      </dgm:t>
    </dgm:pt>
    <dgm:pt modelId="{B03029D1-AE35-4338-A4BA-6BE5D5154DD9}" type="pres">
      <dgm:prSet presAssocID="{6B75B71A-1898-45F8-9626-0FFC193F96DB}" presName="node" presStyleLbl="node1" presStyleIdx="1" presStyleCnt="4" custScaleX="139696" custScaleY="64471">
        <dgm:presLayoutVars>
          <dgm:bulletEnabled val="1"/>
        </dgm:presLayoutVars>
      </dgm:prSet>
      <dgm:spPr/>
      <dgm:t>
        <a:bodyPr/>
        <a:lstStyle/>
        <a:p>
          <a:pPr rtl="1"/>
          <a:endParaRPr lang="ar-EG"/>
        </a:p>
      </dgm:t>
    </dgm:pt>
    <dgm:pt modelId="{8A318FE9-492D-4B73-97A6-45A934FBCD52}" type="pres">
      <dgm:prSet presAssocID="{78E3F210-F28F-4F10-9C9B-EE45F680A015}" presName="parTrans" presStyleLbl="bgSibTrans2D1" presStyleIdx="2" presStyleCnt="4"/>
      <dgm:spPr/>
      <dgm:t>
        <a:bodyPr/>
        <a:lstStyle/>
        <a:p>
          <a:pPr rtl="1"/>
          <a:endParaRPr lang="ar-EG"/>
        </a:p>
      </dgm:t>
    </dgm:pt>
    <dgm:pt modelId="{2D938E15-5D5B-464B-A083-0CC8323D66C9}" type="pres">
      <dgm:prSet presAssocID="{C55BA35E-70DA-4851-9FBB-E866262D0CBD}" presName="node" presStyleLbl="node1" presStyleIdx="2" presStyleCnt="4" custScaleX="140922" custScaleY="66888" custRadScaleRad="110149" custRadScaleInc="20734">
        <dgm:presLayoutVars>
          <dgm:bulletEnabled val="1"/>
        </dgm:presLayoutVars>
      </dgm:prSet>
      <dgm:spPr/>
      <dgm:t>
        <a:bodyPr/>
        <a:lstStyle/>
        <a:p>
          <a:pPr rtl="1"/>
          <a:endParaRPr lang="ar-EG"/>
        </a:p>
      </dgm:t>
    </dgm:pt>
    <dgm:pt modelId="{18442BA3-00C0-4D60-BDBE-5075BA6CD7A3}" type="pres">
      <dgm:prSet presAssocID="{9BC398B6-F0C9-422E-B609-B4B9B392D736}" presName="parTrans" presStyleLbl="bgSibTrans2D1" presStyleIdx="3" presStyleCnt="4" custLinFactNeighborX="-9229" custLinFactNeighborY="8755"/>
      <dgm:spPr/>
      <dgm:t>
        <a:bodyPr/>
        <a:lstStyle/>
        <a:p>
          <a:pPr rtl="1"/>
          <a:endParaRPr lang="ar-EG"/>
        </a:p>
      </dgm:t>
    </dgm:pt>
    <dgm:pt modelId="{CEA37A67-7E47-40A0-AB9F-6DE337550D09}" type="pres">
      <dgm:prSet presAssocID="{1427E184-92E7-4B88-A00B-BDABDD3EA5A8}" presName="node" presStyleLbl="node1" presStyleIdx="3" presStyleCnt="4" custScaleX="129271" custScaleY="60785">
        <dgm:presLayoutVars>
          <dgm:bulletEnabled val="1"/>
        </dgm:presLayoutVars>
      </dgm:prSet>
      <dgm:spPr/>
      <dgm:t>
        <a:bodyPr/>
        <a:lstStyle/>
        <a:p>
          <a:pPr rtl="1"/>
          <a:endParaRPr lang="ar-EG"/>
        </a:p>
      </dgm:t>
    </dgm:pt>
  </dgm:ptLst>
  <dgm:cxnLst>
    <dgm:cxn modelId="{FCE291F9-6110-4F8F-A3CE-5CAAD587E138}" type="presOf" srcId="{78E3F210-F28F-4F10-9C9B-EE45F680A015}" destId="{8A318FE9-492D-4B73-97A6-45A934FBCD52}" srcOrd="0" destOrd="0" presId="urn:microsoft.com/office/officeart/2005/8/layout/radial4"/>
    <dgm:cxn modelId="{CBF0F84F-9043-46EF-8594-4F8565CFE6E9}" type="presOf" srcId="{7635348E-FC01-4358-B49E-5F6AEC00979E}" destId="{EF38FC40-E5A4-4F6C-BB52-A847D0653353}" srcOrd="0" destOrd="0" presId="urn:microsoft.com/office/officeart/2005/8/layout/radial4"/>
    <dgm:cxn modelId="{5231E204-481C-4B54-BB21-13AEA6640F36}" srcId="{C94CAA4E-D7EF-4D01-AE70-CCA9A7778290}" destId="{77B4B45F-5D73-43C7-B6A7-3F95FD549571}" srcOrd="0" destOrd="0" parTransId="{0F252063-0410-481B-A885-E71F2861D098}" sibTransId="{FC68E5A5-EB66-4E68-9831-5D0308F37636}"/>
    <dgm:cxn modelId="{C3D66E8E-446D-45EE-825C-A127021B817E}" type="presOf" srcId="{0F252063-0410-481B-A885-E71F2861D098}" destId="{4FF16F1A-3BA9-460D-A303-F3AA332C57CA}" srcOrd="0" destOrd="0" presId="urn:microsoft.com/office/officeart/2005/8/layout/radial4"/>
    <dgm:cxn modelId="{93607586-A477-4042-B79C-87BC75E057FB}" srcId="{C94CAA4E-D7EF-4D01-AE70-CCA9A7778290}" destId="{6B75B71A-1898-45F8-9626-0FFC193F96DB}" srcOrd="1" destOrd="0" parTransId="{410A0D72-A011-441F-96BD-A1E1181E10D2}" sibTransId="{D79F5938-6121-4FEB-B15B-B7B51E8EBFC7}"/>
    <dgm:cxn modelId="{95B27A6F-6AC1-4E7E-8189-2C3D550B319E}" srcId="{7635348E-FC01-4358-B49E-5F6AEC00979E}" destId="{C94CAA4E-D7EF-4D01-AE70-CCA9A7778290}" srcOrd="0" destOrd="0" parTransId="{BC0D53B4-305B-41D0-B651-E695820D703C}" sibTransId="{4C850E45-9881-429D-BF43-E1F0E34D1518}"/>
    <dgm:cxn modelId="{A54BE0D7-37E7-4D31-B624-9BCE1AFB055F}" type="presOf" srcId="{77B4B45F-5D73-43C7-B6A7-3F95FD549571}" destId="{6560B631-FCCB-4F7A-8D27-4053F2C44255}" srcOrd="0" destOrd="0" presId="urn:microsoft.com/office/officeart/2005/8/layout/radial4"/>
    <dgm:cxn modelId="{C3D809B8-CA70-4BFA-9CF1-93921F642468}" type="presOf" srcId="{6B75B71A-1898-45F8-9626-0FFC193F96DB}" destId="{B03029D1-AE35-4338-A4BA-6BE5D5154DD9}" srcOrd="0" destOrd="0" presId="urn:microsoft.com/office/officeart/2005/8/layout/radial4"/>
    <dgm:cxn modelId="{125007C1-D315-425F-AFB6-82EA48EED575}" type="presOf" srcId="{9BC398B6-F0C9-422E-B609-B4B9B392D736}" destId="{18442BA3-00C0-4D60-BDBE-5075BA6CD7A3}" srcOrd="0" destOrd="0" presId="urn:microsoft.com/office/officeart/2005/8/layout/radial4"/>
    <dgm:cxn modelId="{315757FA-05E7-4990-A323-26EA324BAE5F}" type="presOf" srcId="{410A0D72-A011-441F-96BD-A1E1181E10D2}" destId="{7AE506E8-D845-4401-8AD3-CD47A0B92A1C}" srcOrd="0" destOrd="0" presId="urn:microsoft.com/office/officeart/2005/8/layout/radial4"/>
    <dgm:cxn modelId="{11891312-9B81-4A0A-ACE8-B871D16C2A4E}" type="presOf" srcId="{1427E184-92E7-4B88-A00B-BDABDD3EA5A8}" destId="{CEA37A67-7E47-40A0-AB9F-6DE337550D09}" srcOrd="0" destOrd="0" presId="urn:microsoft.com/office/officeart/2005/8/layout/radial4"/>
    <dgm:cxn modelId="{5E25306E-0C5D-48A5-AB64-0A90A806AF8C}" srcId="{C94CAA4E-D7EF-4D01-AE70-CCA9A7778290}" destId="{C55BA35E-70DA-4851-9FBB-E866262D0CBD}" srcOrd="2" destOrd="0" parTransId="{78E3F210-F28F-4F10-9C9B-EE45F680A015}" sibTransId="{FF9C73A1-E14A-4825-B279-E1EBEDF228A0}"/>
    <dgm:cxn modelId="{713D57A1-4224-4461-824B-000455421600}" srcId="{C94CAA4E-D7EF-4D01-AE70-CCA9A7778290}" destId="{1427E184-92E7-4B88-A00B-BDABDD3EA5A8}" srcOrd="3" destOrd="0" parTransId="{9BC398B6-F0C9-422E-B609-B4B9B392D736}" sibTransId="{6F059C8E-FB96-4A1D-9085-0E26A0395437}"/>
    <dgm:cxn modelId="{1A1461FB-C178-450D-9DAD-6E5955263705}" type="presOf" srcId="{C55BA35E-70DA-4851-9FBB-E866262D0CBD}" destId="{2D938E15-5D5B-464B-A083-0CC8323D66C9}" srcOrd="0" destOrd="0" presId="urn:microsoft.com/office/officeart/2005/8/layout/radial4"/>
    <dgm:cxn modelId="{7D88F221-8825-44DB-9EE2-7F0785B06E32}" type="presOf" srcId="{C94CAA4E-D7EF-4D01-AE70-CCA9A7778290}" destId="{507882E8-FD36-4E1A-8789-9705C0502D23}" srcOrd="0" destOrd="0" presId="urn:microsoft.com/office/officeart/2005/8/layout/radial4"/>
    <dgm:cxn modelId="{C24D447D-BA56-4A35-B269-013F2FD91F07}" type="presParOf" srcId="{EF38FC40-E5A4-4F6C-BB52-A847D0653353}" destId="{507882E8-FD36-4E1A-8789-9705C0502D23}" srcOrd="0" destOrd="0" presId="urn:microsoft.com/office/officeart/2005/8/layout/radial4"/>
    <dgm:cxn modelId="{8C8BE90A-9483-4330-934B-7E2115AB3A15}" type="presParOf" srcId="{EF38FC40-E5A4-4F6C-BB52-A847D0653353}" destId="{4FF16F1A-3BA9-460D-A303-F3AA332C57CA}" srcOrd="1" destOrd="0" presId="urn:microsoft.com/office/officeart/2005/8/layout/radial4"/>
    <dgm:cxn modelId="{D1996514-08DC-4490-A9EB-932351C50DFF}" type="presParOf" srcId="{EF38FC40-E5A4-4F6C-BB52-A847D0653353}" destId="{6560B631-FCCB-4F7A-8D27-4053F2C44255}" srcOrd="2" destOrd="0" presId="urn:microsoft.com/office/officeart/2005/8/layout/radial4"/>
    <dgm:cxn modelId="{43D0FD50-F011-4C40-9CD5-4ACC12BDA045}" type="presParOf" srcId="{EF38FC40-E5A4-4F6C-BB52-A847D0653353}" destId="{7AE506E8-D845-4401-8AD3-CD47A0B92A1C}" srcOrd="3" destOrd="0" presId="urn:microsoft.com/office/officeart/2005/8/layout/radial4"/>
    <dgm:cxn modelId="{1D425CE7-8490-4E8A-930E-E4F6F5E8D6A0}" type="presParOf" srcId="{EF38FC40-E5A4-4F6C-BB52-A847D0653353}" destId="{B03029D1-AE35-4338-A4BA-6BE5D5154DD9}" srcOrd="4" destOrd="0" presId="urn:microsoft.com/office/officeart/2005/8/layout/radial4"/>
    <dgm:cxn modelId="{666579F7-0AA1-42C8-9978-6F7C6009B9BA}" type="presParOf" srcId="{EF38FC40-E5A4-4F6C-BB52-A847D0653353}" destId="{8A318FE9-492D-4B73-97A6-45A934FBCD52}" srcOrd="5" destOrd="0" presId="urn:microsoft.com/office/officeart/2005/8/layout/radial4"/>
    <dgm:cxn modelId="{2115D00F-A6F6-4354-AC5F-EE601B22C246}" type="presParOf" srcId="{EF38FC40-E5A4-4F6C-BB52-A847D0653353}" destId="{2D938E15-5D5B-464B-A083-0CC8323D66C9}" srcOrd="6" destOrd="0" presId="urn:microsoft.com/office/officeart/2005/8/layout/radial4"/>
    <dgm:cxn modelId="{8F667D16-7A9A-445F-ACFF-649FC9ABF016}" type="presParOf" srcId="{EF38FC40-E5A4-4F6C-BB52-A847D0653353}" destId="{18442BA3-00C0-4D60-BDBE-5075BA6CD7A3}" srcOrd="7" destOrd="0" presId="urn:microsoft.com/office/officeart/2005/8/layout/radial4"/>
    <dgm:cxn modelId="{7EB8CA4B-90F0-4092-A859-3F012FC7D1E9}" type="presParOf" srcId="{EF38FC40-E5A4-4F6C-BB52-A847D0653353}" destId="{CEA37A67-7E47-40A0-AB9F-6DE337550D09}" srcOrd="8" destOrd="0" presId="urn:microsoft.com/office/officeart/2005/8/layout/radial4"/>
  </dgm:cxnLst>
  <dgm:bg/>
  <dgm:whole/>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66FDD7-3F8E-4F84-8F9C-FE904CF0A37D}">
      <dsp:nvSpPr>
        <dsp:cNvPr id="0" name=""/>
        <dsp:cNvSpPr/>
      </dsp:nvSpPr>
      <dsp:spPr>
        <a:xfrm>
          <a:off x="3236" y="0"/>
          <a:ext cx="2796858" cy="864095"/>
        </a:xfrm>
        <a:prstGeom prst="chevr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25337" rIns="25337" bIns="25337" numCol="1" spcCol="1270" anchor="ctr" anchorCtr="0">
          <a:noAutofit/>
        </a:bodyPr>
        <a:lstStyle/>
        <a:p>
          <a:pPr lvl="0" algn="ctr" defTabSz="844550">
            <a:lnSpc>
              <a:spcPct val="90000"/>
            </a:lnSpc>
            <a:spcBef>
              <a:spcPct val="0"/>
            </a:spcBef>
            <a:spcAft>
              <a:spcPct val="35000"/>
            </a:spcAft>
          </a:pPr>
          <a:r>
            <a:rPr lang="en-US" sz="1900" kern="1200" dirty="0" smtClean="0"/>
            <a:t>Develop body of knowledge</a:t>
          </a:r>
          <a:endParaRPr lang="en-US" sz="1900" kern="1200" dirty="0"/>
        </a:p>
      </dsp:txBody>
      <dsp:txXfrm>
        <a:off x="435284" y="0"/>
        <a:ext cx="1932763" cy="864095"/>
      </dsp:txXfrm>
    </dsp:sp>
    <dsp:sp modelId="{90B09546-A1B6-4560-8B92-E926EBC26950}">
      <dsp:nvSpPr>
        <dsp:cNvPr id="0" name=""/>
        <dsp:cNvSpPr/>
      </dsp:nvSpPr>
      <dsp:spPr>
        <a:xfrm>
          <a:off x="2520409" y="0"/>
          <a:ext cx="3744406" cy="864095"/>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Determine whether intervention work </a:t>
          </a:r>
          <a:endParaRPr lang="en-US" sz="1800" kern="1200" dirty="0">
            <a:solidFill>
              <a:schemeClr val="tx1"/>
            </a:solidFill>
          </a:endParaRPr>
        </a:p>
      </dsp:txBody>
      <dsp:txXfrm>
        <a:off x="2952457" y="0"/>
        <a:ext cx="2880311" cy="864095"/>
      </dsp:txXfrm>
    </dsp:sp>
    <dsp:sp modelId="{FCD6E42F-FCC4-48FC-A667-5F8DECCEE8EA}">
      <dsp:nvSpPr>
        <dsp:cNvPr id="0" name=""/>
        <dsp:cNvSpPr/>
      </dsp:nvSpPr>
      <dsp:spPr>
        <a:xfrm>
          <a:off x="5985129" y="0"/>
          <a:ext cx="2796858" cy="864095"/>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25337" rIns="25337" bIns="25337" numCol="1" spcCol="1270" anchor="ctr" anchorCtr="0">
          <a:noAutofit/>
        </a:bodyPr>
        <a:lstStyle/>
        <a:p>
          <a:pPr lvl="0" algn="ctr" defTabSz="844550">
            <a:lnSpc>
              <a:spcPct val="90000"/>
            </a:lnSpc>
            <a:spcBef>
              <a:spcPct val="0"/>
            </a:spcBef>
            <a:spcAft>
              <a:spcPct val="35000"/>
            </a:spcAft>
          </a:pPr>
          <a:r>
            <a:rPr lang="en-US" sz="1900" kern="1200" dirty="0" smtClean="0"/>
            <a:t>Improve patients and client care </a:t>
          </a:r>
          <a:endParaRPr lang="en-US" sz="1900" kern="1200" dirty="0"/>
        </a:p>
      </dsp:txBody>
      <dsp:txXfrm>
        <a:off x="6417177" y="0"/>
        <a:ext cx="1932763" cy="8640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35ADA3-97BD-4F14-9E17-DC3424983C30}">
      <dsp:nvSpPr>
        <dsp:cNvPr id="0" name=""/>
        <dsp:cNvSpPr/>
      </dsp:nvSpPr>
      <dsp:spPr>
        <a:xfrm>
          <a:off x="0" y="269843"/>
          <a:ext cx="7464152"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dsp:style>
    </dsp:sp>
    <dsp:sp modelId="{889BF1AB-B4B7-4269-BBB5-09A54678CBEA}">
      <dsp:nvSpPr>
        <dsp:cNvPr id="0" name=""/>
        <dsp:cNvSpPr/>
      </dsp:nvSpPr>
      <dsp:spPr>
        <a:xfrm>
          <a:off x="373207" y="63203"/>
          <a:ext cx="5656953" cy="413280"/>
        </a:xfrm>
        <a:prstGeom prst="round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489" tIns="0" rIns="197489" bIns="0" numCol="1" spcCol="1270" anchor="ctr" anchorCtr="0">
          <a:noAutofit/>
        </a:bodyPr>
        <a:lstStyle/>
        <a:p>
          <a:pPr lvl="0" algn="l" defTabSz="889000" rtl="1">
            <a:lnSpc>
              <a:spcPct val="90000"/>
            </a:lnSpc>
            <a:spcBef>
              <a:spcPct val="0"/>
            </a:spcBef>
            <a:spcAft>
              <a:spcPct val="35000"/>
            </a:spcAft>
          </a:pPr>
          <a:r>
            <a:rPr lang="ar-SA" sz="2000" kern="1200" dirty="0" smtClean="0"/>
            <a:t>  </a:t>
          </a:r>
          <a:r>
            <a:rPr lang="en-US" sz="2000" kern="1200" dirty="0" smtClean="0"/>
            <a:t> Curiosity . </a:t>
          </a:r>
          <a:r>
            <a:rPr lang="ar-SA" sz="2000" kern="1200" dirty="0" smtClean="0"/>
            <a:t>&amp;</a:t>
          </a:r>
          <a:r>
            <a:rPr lang="en-US" sz="1800" kern="1200" dirty="0" smtClean="0"/>
            <a:t>Motivated </a:t>
          </a:r>
          <a:endParaRPr lang="ar-SA" sz="1500" kern="1200" dirty="0"/>
        </a:p>
      </dsp:txBody>
      <dsp:txXfrm>
        <a:off x="393382" y="83378"/>
        <a:ext cx="5616603" cy="372930"/>
      </dsp:txXfrm>
    </dsp:sp>
    <dsp:sp modelId="{9A42279E-8854-44AC-A53A-3D5E90EB5D48}">
      <dsp:nvSpPr>
        <dsp:cNvPr id="0" name=""/>
        <dsp:cNvSpPr/>
      </dsp:nvSpPr>
      <dsp:spPr>
        <a:xfrm>
          <a:off x="0" y="904884"/>
          <a:ext cx="7464152"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85A369-15C1-4C94-89AC-E478512953DA}">
      <dsp:nvSpPr>
        <dsp:cNvPr id="0" name=""/>
        <dsp:cNvSpPr/>
      </dsp:nvSpPr>
      <dsp:spPr>
        <a:xfrm>
          <a:off x="373207" y="698243"/>
          <a:ext cx="5693946" cy="413280"/>
        </a:xfrm>
        <a:prstGeom prst="round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489" tIns="0" rIns="197489" bIns="0" numCol="1" spcCol="1270" anchor="ctr" anchorCtr="0">
          <a:noAutofit/>
        </a:bodyPr>
        <a:lstStyle/>
        <a:p>
          <a:pPr lvl="0" algn="l" defTabSz="889000" rtl="1">
            <a:lnSpc>
              <a:spcPct val="90000"/>
            </a:lnSpc>
            <a:spcBef>
              <a:spcPct val="0"/>
            </a:spcBef>
            <a:spcAft>
              <a:spcPct val="35000"/>
            </a:spcAft>
          </a:pPr>
          <a:r>
            <a:rPr lang="en-US" sz="2000" kern="1200" dirty="0" smtClean="0"/>
            <a:t>Creative thinking &amp; Imagination</a:t>
          </a:r>
          <a:r>
            <a:rPr lang="en-US" sz="1600" kern="1200" dirty="0" smtClean="0"/>
            <a:t>. </a:t>
          </a:r>
          <a:endParaRPr lang="ar-SA" sz="1600" kern="1200" dirty="0"/>
        </a:p>
      </dsp:txBody>
      <dsp:txXfrm>
        <a:off x="393382" y="718418"/>
        <a:ext cx="5653596" cy="372930"/>
      </dsp:txXfrm>
    </dsp:sp>
    <dsp:sp modelId="{E45262FA-DFF7-4A7A-B61D-49F6B46ECB54}">
      <dsp:nvSpPr>
        <dsp:cNvPr id="0" name=""/>
        <dsp:cNvSpPr/>
      </dsp:nvSpPr>
      <dsp:spPr>
        <a:xfrm>
          <a:off x="0" y="1539924"/>
          <a:ext cx="7464152"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789B9C-A1E4-45A2-B6D0-E884F1A8246A}">
      <dsp:nvSpPr>
        <dsp:cNvPr id="0" name=""/>
        <dsp:cNvSpPr/>
      </dsp:nvSpPr>
      <dsp:spPr>
        <a:xfrm>
          <a:off x="373207" y="1333284"/>
          <a:ext cx="5693998" cy="413280"/>
        </a:xfrm>
        <a:prstGeom prst="round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489" tIns="0" rIns="197489" bIns="0" numCol="1" spcCol="1270" anchor="ctr" anchorCtr="0">
          <a:noAutofit/>
        </a:bodyPr>
        <a:lstStyle/>
        <a:p>
          <a:pPr lvl="0" algn="l" defTabSz="889000" rtl="0">
            <a:lnSpc>
              <a:spcPct val="90000"/>
            </a:lnSpc>
            <a:spcBef>
              <a:spcPct val="0"/>
            </a:spcBef>
            <a:spcAft>
              <a:spcPct val="35000"/>
            </a:spcAft>
          </a:pPr>
          <a:r>
            <a:rPr lang="en-US" sz="2000" kern="1200" dirty="0" smtClean="0"/>
            <a:t>Perceptive and Observational abilities .</a:t>
          </a:r>
          <a:endParaRPr lang="ar-SA" sz="2000" kern="1200" dirty="0"/>
        </a:p>
      </dsp:txBody>
      <dsp:txXfrm>
        <a:off x="393382" y="1353459"/>
        <a:ext cx="5653648" cy="372930"/>
      </dsp:txXfrm>
    </dsp:sp>
    <dsp:sp modelId="{A9E3DE4D-3A26-452B-BA2E-B10FBB3A77A8}">
      <dsp:nvSpPr>
        <dsp:cNvPr id="0" name=""/>
        <dsp:cNvSpPr/>
      </dsp:nvSpPr>
      <dsp:spPr>
        <a:xfrm>
          <a:off x="0" y="2174964"/>
          <a:ext cx="7464152"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3CD62D-CE4A-4738-B976-4A521E11095F}">
      <dsp:nvSpPr>
        <dsp:cNvPr id="0" name=""/>
        <dsp:cNvSpPr/>
      </dsp:nvSpPr>
      <dsp:spPr>
        <a:xfrm>
          <a:off x="373207" y="1968324"/>
          <a:ext cx="5693998" cy="413280"/>
        </a:xfrm>
        <a:prstGeom prst="round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489" tIns="0" rIns="197489" bIns="0" numCol="1" spcCol="1270" anchor="ctr" anchorCtr="0">
          <a:noAutofit/>
        </a:bodyPr>
        <a:lstStyle/>
        <a:p>
          <a:pPr lvl="0" algn="l" defTabSz="889000" rtl="1">
            <a:lnSpc>
              <a:spcPct val="90000"/>
            </a:lnSpc>
            <a:spcBef>
              <a:spcPct val="0"/>
            </a:spcBef>
            <a:spcAft>
              <a:spcPct val="35000"/>
            </a:spcAft>
          </a:pPr>
          <a:r>
            <a:rPr lang="en-US" sz="2000" kern="1200" dirty="0" smtClean="0"/>
            <a:t>Positive attitude</a:t>
          </a:r>
          <a:r>
            <a:rPr lang="en-US" sz="1800" kern="1200" dirty="0" smtClean="0"/>
            <a:t>.</a:t>
          </a:r>
          <a:endParaRPr lang="ar-SA" sz="1800" kern="1200" dirty="0"/>
        </a:p>
      </dsp:txBody>
      <dsp:txXfrm>
        <a:off x="393382" y="1988499"/>
        <a:ext cx="5653648" cy="372930"/>
      </dsp:txXfrm>
    </dsp:sp>
    <dsp:sp modelId="{10169A2B-0F67-4BBD-991A-A95BF89E987A}">
      <dsp:nvSpPr>
        <dsp:cNvPr id="0" name=""/>
        <dsp:cNvSpPr/>
      </dsp:nvSpPr>
      <dsp:spPr>
        <a:xfrm>
          <a:off x="0" y="2810004"/>
          <a:ext cx="7464152"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F0246A8-BB82-4196-BF10-BB4C7D7FC190}">
      <dsp:nvSpPr>
        <dsp:cNvPr id="0" name=""/>
        <dsp:cNvSpPr/>
      </dsp:nvSpPr>
      <dsp:spPr>
        <a:xfrm>
          <a:off x="432047" y="2592288"/>
          <a:ext cx="5656953" cy="413280"/>
        </a:xfrm>
        <a:prstGeom prst="round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489" tIns="0" rIns="197489" bIns="0" numCol="1" spcCol="1270" anchor="ctr" anchorCtr="0">
          <a:noAutofit/>
        </a:bodyPr>
        <a:lstStyle/>
        <a:p>
          <a:pPr lvl="0" algn="l" defTabSz="889000" rtl="1">
            <a:lnSpc>
              <a:spcPct val="90000"/>
            </a:lnSpc>
            <a:spcBef>
              <a:spcPct val="0"/>
            </a:spcBef>
            <a:spcAft>
              <a:spcPct val="35000"/>
            </a:spcAft>
          </a:pPr>
          <a:r>
            <a:rPr lang="en-US" sz="2000" kern="1200" dirty="0" smtClean="0"/>
            <a:t>Considerable amount of knowledge</a:t>
          </a:r>
          <a:r>
            <a:rPr lang="en-US" sz="1500" kern="1200" dirty="0" smtClean="0"/>
            <a:t>. </a:t>
          </a:r>
          <a:endParaRPr lang="ar-SA" sz="1500" kern="1200" dirty="0"/>
        </a:p>
      </dsp:txBody>
      <dsp:txXfrm>
        <a:off x="452222" y="2612463"/>
        <a:ext cx="5616603" cy="372930"/>
      </dsp:txXfrm>
    </dsp:sp>
    <dsp:sp modelId="{8D59D958-E5AD-4F5C-9AE3-6DE09C2B9D3E}">
      <dsp:nvSpPr>
        <dsp:cNvPr id="0" name=""/>
        <dsp:cNvSpPr/>
      </dsp:nvSpPr>
      <dsp:spPr>
        <a:xfrm>
          <a:off x="0" y="3445044"/>
          <a:ext cx="7464152"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0441F79-71D6-4738-A3C1-07AE1CEF9B35}">
      <dsp:nvSpPr>
        <dsp:cNvPr id="0" name=""/>
        <dsp:cNvSpPr/>
      </dsp:nvSpPr>
      <dsp:spPr>
        <a:xfrm>
          <a:off x="373207" y="3238404"/>
          <a:ext cx="5549947" cy="413280"/>
        </a:xfrm>
        <a:prstGeom prst="round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489" tIns="0" rIns="197489" bIns="0" numCol="1" spcCol="1270" anchor="ctr" anchorCtr="0">
          <a:noAutofit/>
        </a:bodyPr>
        <a:lstStyle/>
        <a:p>
          <a:pPr lvl="0" algn="l" defTabSz="889000" rtl="1">
            <a:lnSpc>
              <a:spcPct val="90000"/>
            </a:lnSpc>
            <a:spcBef>
              <a:spcPct val="0"/>
            </a:spcBef>
            <a:spcAft>
              <a:spcPct val="35000"/>
            </a:spcAft>
          </a:pPr>
          <a:r>
            <a:rPr lang="en-US" sz="2000" kern="1200" dirty="0" smtClean="0"/>
            <a:t>Honest/ Patience </a:t>
          </a:r>
          <a:endParaRPr lang="ar-SA" sz="2000" kern="1200" dirty="0"/>
        </a:p>
      </dsp:txBody>
      <dsp:txXfrm>
        <a:off x="393382" y="3258579"/>
        <a:ext cx="5509597" cy="3729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10#1">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dirty="0"/>
          </a:p>
        </p:txBody>
      </p:sp>
      <p:sp>
        <p:nvSpPr>
          <p:cNvPr id="1027"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dirty="0"/>
          </a:p>
        </p:txBody>
      </p:sp>
      <p:sp>
        <p:nvSpPr>
          <p:cNvPr id="1028"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dirty="0"/>
          </a:p>
        </p:txBody>
      </p:sp>
      <p:sp>
        <p:nvSpPr>
          <p:cNvPr id="1029"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AA0219F1-C4A4-49AC-AC4D-B2C18D984C59}" type="slidenum">
              <a:rPr lang="en-US"/>
              <a:pPr/>
              <a:t>‹#›</a:t>
            </a:fld>
            <a:endParaRPr lang="en-US" dirty="0"/>
          </a:p>
        </p:txBody>
      </p:sp>
    </p:spTree>
    <p:extLst>
      <p:ext uri="{BB962C8B-B14F-4D97-AF65-F5344CB8AC3E}">
        <p14:creationId xmlns:p14="http://schemas.microsoft.com/office/powerpoint/2010/main" xmlns="" val="29375055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419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dirty="0"/>
          </a:p>
        </p:txBody>
      </p:sp>
      <p:sp>
        <p:nvSpPr>
          <p:cNvPr id="26419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dirty="0"/>
          </a:p>
        </p:txBody>
      </p:sp>
      <p:sp>
        <p:nvSpPr>
          <p:cNvPr id="264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26419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6419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dirty="0"/>
          </a:p>
        </p:txBody>
      </p:sp>
      <p:sp>
        <p:nvSpPr>
          <p:cNvPr id="26419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16C39FD5-3A26-4AB1-BE08-B9D75FFD9B56}" type="slidenum">
              <a:rPr lang="en-US"/>
              <a:pPr/>
              <a:t>‹#›</a:t>
            </a:fld>
            <a:endParaRPr lang="en-US" dirty="0"/>
          </a:p>
        </p:txBody>
      </p:sp>
    </p:spTree>
    <p:extLst>
      <p:ext uri="{BB962C8B-B14F-4D97-AF65-F5344CB8AC3E}">
        <p14:creationId xmlns:p14="http://schemas.microsoft.com/office/powerpoint/2010/main" xmlns="" val="2669611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Research is an ORGANIZED and SYSTEMATIC way of FINDING ANSWERS to QUESTIONS </a:t>
            </a:r>
          </a:p>
          <a:p>
            <a:r>
              <a:rPr lang="en-US" dirty="0" smtClean="0"/>
              <a:t>1.SYSTEMATIC :</a:t>
            </a:r>
            <a:r>
              <a:rPr lang="en-US" baseline="0" dirty="0" smtClean="0"/>
              <a:t> </a:t>
            </a:r>
            <a:r>
              <a:rPr lang="en-US" dirty="0" smtClean="0"/>
              <a:t>because there is a definite set of procedures and steps which you will follow. There are certain things in the research process which are always done in order to get the most accurate results. </a:t>
            </a:r>
          </a:p>
          <a:p>
            <a:endParaRPr lang="en-US" dirty="0" smtClean="0"/>
          </a:p>
          <a:p>
            <a:r>
              <a:rPr lang="en-US" dirty="0" smtClean="0"/>
              <a:t>12. 1.ORGANIZED :</a:t>
            </a:r>
            <a:r>
              <a:rPr lang="en-US" baseline="0" dirty="0" smtClean="0"/>
              <a:t> i</a:t>
            </a:r>
            <a:r>
              <a:rPr lang="en-US" dirty="0" smtClean="0"/>
              <a:t>n that there is a structure or method in going about doing research. It is a planned procedure, not a spontaneous one. It is focused and limited to a specific scope. </a:t>
            </a:r>
          </a:p>
          <a:p>
            <a:endParaRPr lang="en-US" dirty="0" smtClean="0"/>
          </a:p>
          <a:p>
            <a:r>
              <a:rPr lang="en-US" dirty="0" smtClean="0"/>
              <a:t>13. 1.FINDING ANSWERS :</a:t>
            </a:r>
            <a:r>
              <a:rPr lang="en-US" baseline="0" dirty="0" smtClean="0"/>
              <a:t> </a:t>
            </a:r>
            <a:r>
              <a:rPr lang="en-US" dirty="0" smtClean="0"/>
              <a:t>is the end of all research. Whether it is the answer to a hypothesis or even a simple question, research is successful when we find answers. Sometimes the answer is no, but it is still an answer. </a:t>
            </a:r>
          </a:p>
          <a:p>
            <a:endParaRPr lang="en-US" dirty="0" smtClean="0"/>
          </a:p>
          <a:p>
            <a:endParaRPr lang="ar-EG" dirty="0"/>
          </a:p>
        </p:txBody>
      </p:sp>
      <p:sp>
        <p:nvSpPr>
          <p:cNvPr id="4" name="Slide Number Placeholder 3"/>
          <p:cNvSpPr>
            <a:spLocks noGrp="1"/>
          </p:cNvSpPr>
          <p:nvPr>
            <p:ph type="sldNum" sz="quarter" idx="10"/>
          </p:nvPr>
        </p:nvSpPr>
        <p:spPr/>
        <p:txBody>
          <a:bodyPr/>
          <a:lstStyle/>
          <a:p>
            <a:fld id="{16C39FD5-3A26-4AB1-BE08-B9D75FFD9B56}"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Steps of research </a:t>
            </a:r>
          </a:p>
          <a:p>
            <a:r>
              <a:rPr lang="en-US" b="1" dirty="0" smtClean="0"/>
              <a:t>Ask question/ problem: </a:t>
            </a:r>
            <a:r>
              <a:rPr lang="en-US" dirty="0" smtClean="0"/>
              <a:t>Formulating the research problem Although the problem is identified in a broader perspective, it needs to be defined specifically in terms of what is to be researched. It is important to define the problem in a precise manner. A well defined problem gives the researcher a proper direction for carrying out investigation. It also helps in utilizing the resources provided for the research effectively.  Extensive literature survey At this </a:t>
            </a:r>
            <a:r>
              <a:rPr lang="en-US" dirty="0" err="1" smtClean="0"/>
              <a:t>juture</a:t>
            </a:r>
            <a:r>
              <a:rPr lang="en-US" dirty="0" smtClean="0"/>
              <a:t> the researcher should undertake extensive literature survey connected with the problem. </a:t>
            </a:r>
          </a:p>
          <a:p>
            <a:endParaRPr lang="en-US" dirty="0" smtClean="0"/>
          </a:p>
          <a:p>
            <a:r>
              <a:rPr lang="en-US" b="1" dirty="0" smtClean="0"/>
              <a:t>Developing the hypothesis </a:t>
            </a:r>
            <a:r>
              <a:rPr lang="en-US" dirty="0" smtClean="0"/>
              <a:t>A hypothesis is a statement based on some presumptions about the existence of a relationship between two or more variables that can be tested through empirical data. A hypothesis normally makes the research question clearer to the researcher. </a:t>
            </a:r>
          </a:p>
          <a:p>
            <a:endParaRPr lang="en-US" dirty="0" smtClean="0"/>
          </a:p>
          <a:p>
            <a:r>
              <a:rPr lang="en-US" b="1" dirty="0" smtClean="0"/>
              <a:t>Research design Planning and sampling:</a:t>
            </a:r>
            <a:r>
              <a:rPr lang="en-US" dirty="0" smtClean="0"/>
              <a:t> the research design is a crucial step in the research design process. A research design is the actual frame work of research that provides specific details regarding the process to be followed in conducting the research.</a:t>
            </a:r>
          </a:p>
          <a:p>
            <a:endParaRPr lang="en-US" b="1" dirty="0" smtClean="0"/>
          </a:p>
          <a:p>
            <a:pPr algn="just"/>
            <a:r>
              <a:rPr lang="en-US" b="1" dirty="0" smtClean="0"/>
              <a:t>Collecting and analyzing the data </a:t>
            </a:r>
            <a:r>
              <a:rPr lang="en-US" dirty="0" smtClean="0"/>
              <a:t>In dealing with any real life problem it is often found that data at hand are inadequate and hence it become necessary to collect the data which differ considerably in context of money costs, time and other resources at the disposal of the researcher.  Primary data  secondary data  Execution of the project The researcher should see that the project is executed in a systematic manner and in time. The steps should be taken to ensure that the survey is under statistical control so that the collected information is in accordance with the pre-determined standards of accuracy..</a:t>
            </a:r>
            <a:r>
              <a:rPr lang="en-US" baseline="0" dirty="0" smtClean="0"/>
              <a:t> </a:t>
            </a:r>
            <a:r>
              <a:rPr lang="en-US" dirty="0" smtClean="0"/>
              <a:t>Analysis of data The most important aspect of data analysis is to convert the data collected into a format which will facilitate the manager in effective decision making.  Editing Coding  Hypothesis testing If there is any hypothesis , the next step is to test it. Various tests such as </a:t>
            </a:r>
            <a:r>
              <a:rPr lang="en-US" dirty="0" err="1" smtClean="0"/>
              <a:t>Chisquare</a:t>
            </a:r>
            <a:r>
              <a:rPr lang="en-US" dirty="0" smtClean="0"/>
              <a:t> test, t-test, F-test has been developed by statisticians for this purpose.</a:t>
            </a:r>
          </a:p>
          <a:p>
            <a:pPr algn="just"/>
            <a:endParaRPr lang="en-US" dirty="0" smtClean="0"/>
          </a:p>
          <a:p>
            <a:pPr algn="just"/>
            <a:endParaRPr lang="en-US" dirty="0" smtClean="0"/>
          </a:p>
          <a:p>
            <a:pPr algn="just"/>
            <a:r>
              <a:rPr lang="en-US" b="1" dirty="0" err="1" smtClean="0"/>
              <a:t>Generalisations</a:t>
            </a:r>
            <a:r>
              <a:rPr lang="en-US" b="1" dirty="0" smtClean="0"/>
              <a:t> and interpretation </a:t>
            </a:r>
            <a:r>
              <a:rPr lang="en-US" dirty="0" smtClean="0"/>
              <a:t>As a matter of fact, the real value of research lies in its ability to arrive at certain </a:t>
            </a:r>
            <a:r>
              <a:rPr lang="en-US" dirty="0" err="1" smtClean="0"/>
              <a:t>generalisations</a:t>
            </a:r>
            <a:r>
              <a:rPr lang="en-US" dirty="0" smtClean="0"/>
              <a:t>. If the researcher had no hypothesis to start with, he might seek to explain his findings on the basis of some theory.  Preparation of the report for presentation of the results Finally, the researcher has to prepare the report of what has been done by him. Writing of report must be done with great care keeping in view the following:  layout  reports should be written in concise  charts and illustration  calculated confidence limits must be mentioned </a:t>
            </a:r>
          </a:p>
          <a:p>
            <a:endParaRPr lang="en-US" dirty="0" smtClean="0"/>
          </a:p>
          <a:p>
            <a:endParaRPr lang="ar-EG" dirty="0"/>
          </a:p>
        </p:txBody>
      </p:sp>
      <p:sp>
        <p:nvSpPr>
          <p:cNvPr id="4" name="Slide Number Placeholder 3"/>
          <p:cNvSpPr>
            <a:spLocks noGrp="1"/>
          </p:cNvSpPr>
          <p:nvPr>
            <p:ph type="sldNum" sz="quarter" idx="10"/>
          </p:nvPr>
        </p:nvSpPr>
        <p:spPr/>
        <p:txBody>
          <a:bodyPr/>
          <a:lstStyle/>
          <a:p>
            <a:fld id="{16C39FD5-3A26-4AB1-BE08-B9D75FFD9B56}"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Clinical researcher </a:t>
            </a:r>
            <a:r>
              <a:rPr lang="en-US" baseline="0" dirty="0" smtClean="0"/>
              <a:t> is a </a:t>
            </a:r>
            <a:r>
              <a:rPr lang="en-US" dirty="0" smtClean="0"/>
              <a:t>therapist who function as clinical practitioner and as an investigator) </a:t>
            </a:r>
          </a:p>
          <a:p>
            <a:endParaRPr lang="en-US" dirty="0"/>
          </a:p>
        </p:txBody>
      </p:sp>
      <p:sp>
        <p:nvSpPr>
          <p:cNvPr id="4" name="Slide Number Placeholder 3"/>
          <p:cNvSpPr>
            <a:spLocks noGrp="1"/>
          </p:cNvSpPr>
          <p:nvPr>
            <p:ph type="sldNum" sz="quarter" idx="10"/>
          </p:nvPr>
        </p:nvSpPr>
        <p:spPr/>
        <p:txBody>
          <a:bodyPr/>
          <a:lstStyle/>
          <a:p>
            <a:fld id="{16C39FD5-3A26-4AB1-BE08-B9D75FFD9B56}" type="slidenum">
              <a:rPr lang="en-US" smtClean="0"/>
              <a:pPr/>
              <a:t>7</a:t>
            </a:fld>
            <a:endParaRPr lang="en-US"/>
          </a:p>
        </p:txBody>
      </p:sp>
    </p:spTree>
    <p:extLst>
      <p:ext uri="{BB962C8B-B14F-4D97-AF65-F5344CB8AC3E}">
        <p14:creationId xmlns:p14="http://schemas.microsoft.com/office/powerpoint/2010/main" xmlns="" val="2505906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Motivated and curiosity :  has the ability to work hard and be willing  to devote much effort and time to research endeavor</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16C39FD5-3A26-4AB1-BE08-B9D75FFD9B56}" type="slidenum">
              <a:rPr lang="en-US" smtClean="0"/>
              <a:pPr/>
              <a:t>8</a:t>
            </a:fld>
            <a:endParaRPr lang="en-US"/>
          </a:p>
        </p:txBody>
      </p:sp>
    </p:spTree>
    <p:extLst>
      <p:ext uri="{BB962C8B-B14F-4D97-AF65-F5344CB8AC3E}">
        <p14:creationId xmlns:p14="http://schemas.microsoft.com/office/powerpoint/2010/main" xmlns="" val="20532122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Pure research may be associated with experimentation on animal , it is done for the development of theories or principles. </a:t>
            </a:r>
            <a:endParaRPr lang="en-US" dirty="0"/>
          </a:p>
        </p:txBody>
      </p:sp>
      <p:sp>
        <p:nvSpPr>
          <p:cNvPr id="4" name="Slide Number Placeholder 3"/>
          <p:cNvSpPr>
            <a:spLocks noGrp="1"/>
          </p:cNvSpPr>
          <p:nvPr>
            <p:ph type="sldNum" sz="quarter" idx="10"/>
          </p:nvPr>
        </p:nvSpPr>
        <p:spPr/>
        <p:txBody>
          <a:bodyPr/>
          <a:lstStyle/>
          <a:p>
            <a:fld id="{16C39FD5-3A26-4AB1-BE08-B9D75FFD9B56}" type="slidenum">
              <a:rPr lang="en-US" smtClean="0"/>
              <a:pPr/>
              <a:t>9</a:t>
            </a:fld>
            <a:endParaRPr lang="en-US"/>
          </a:p>
        </p:txBody>
      </p:sp>
    </p:spTree>
    <p:extLst>
      <p:ext uri="{BB962C8B-B14F-4D97-AF65-F5344CB8AC3E}">
        <p14:creationId xmlns:p14="http://schemas.microsoft.com/office/powerpoint/2010/main" xmlns="" val="3910088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C39FD5-3A26-4AB1-BE08-B9D75FFD9B56}" type="slidenum">
              <a:rPr lang="en-US" smtClean="0"/>
              <a:pPr/>
              <a:t>10</a:t>
            </a:fld>
            <a:endParaRPr lang="en-US"/>
          </a:p>
        </p:txBody>
      </p:sp>
    </p:spTree>
    <p:extLst>
      <p:ext uri="{BB962C8B-B14F-4D97-AF65-F5344CB8AC3E}">
        <p14:creationId xmlns:p14="http://schemas.microsoft.com/office/powerpoint/2010/main" xmlns="" val="39100889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C39FD5-3A26-4AB1-BE08-B9D75FFD9B56}" type="slidenum">
              <a:rPr lang="en-US" smtClean="0"/>
              <a:pPr/>
              <a:t>11</a:t>
            </a:fld>
            <a:endParaRPr lang="en-US"/>
          </a:p>
        </p:txBody>
      </p:sp>
    </p:spTree>
    <p:extLst>
      <p:ext uri="{BB962C8B-B14F-4D97-AF65-F5344CB8AC3E}">
        <p14:creationId xmlns:p14="http://schemas.microsoft.com/office/powerpoint/2010/main" xmlns="" val="39100889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89833" name="Rectangle 41"/>
          <p:cNvSpPr>
            <a:spLocks noGrp="1" noChangeArrowheads="1"/>
          </p:cNvSpPr>
          <p:nvPr>
            <p:ph type="ctrTitle"/>
          </p:nvPr>
        </p:nvSpPr>
        <p:spPr>
          <a:xfrm>
            <a:off x="2057400" y="4637088"/>
            <a:ext cx="6978650" cy="879475"/>
          </a:xfrm>
        </p:spPr>
        <p:txBody>
          <a:bodyPr/>
          <a:lstStyle>
            <a:lvl1pPr>
              <a:defRPr sz="4000">
                <a:solidFill>
                  <a:srgbClr val="000000"/>
                </a:solidFill>
              </a:defRPr>
            </a:lvl1pPr>
          </a:lstStyle>
          <a:p>
            <a:pPr lvl="0"/>
            <a:r>
              <a:rPr lang="en-US" noProof="0" smtClean="0"/>
              <a:t>Click to edit Master title style</a:t>
            </a:r>
          </a:p>
        </p:txBody>
      </p:sp>
      <p:sp>
        <p:nvSpPr>
          <p:cNvPr id="289834" name="Rectangle 42"/>
          <p:cNvSpPr>
            <a:spLocks noGrp="1" noChangeArrowheads="1"/>
          </p:cNvSpPr>
          <p:nvPr>
            <p:ph type="subTitle" idx="1"/>
          </p:nvPr>
        </p:nvSpPr>
        <p:spPr>
          <a:xfrm>
            <a:off x="2051050" y="5641975"/>
            <a:ext cx="6964363" cy="681038"/>
          </a:xfrm>
        </p:spPr>
        <p:txBody>
          <a:bodyPr/>
          <a:lstStyle>
            <a:lvl1pPr marL="0" indent="0">
              <a:buFontTx/>
              <a:buNone/>
              <a:defRPr sz="2800"/>
            </a:lvl1pPr>
          </a:lstStyle>
          <a:p>
            <a:pPr lvl="0"/>
            <a:r>
              <a:rPr lang="en-US" noProof="0" smtClean="0"/>
              <a:t>Click to edit Master subtitle style</a:t>
            </a:r>
          </a:p>
        </p:txBody>
      </p:sp>
      <p:sp>
        <p:nvSpPr>
          <p:cNvPr id="289845" name="Rectangle 53"/>
          <p:cNvSpPr>
            <a:spLocks noGrp="1" noChangeArrowheads="1"/>
          </p:cNvSpPr>
          <p:nvPr>
            <p:ph type="dt" sz="quarter" idx="2"/>
          </p:nvPr>
        </p:nvSpPr>
        <p:spPr/>
        <p:txBody>
          <a:bodyPr/>
          <a:lstStyle>
            <a:lvl1pPr>
              <a:defRPr/>
            </a:lvl1pPr>
          </a:lstStyle>
          <a:p>
            <a:endParaRPr lang="en-US" dirty="0"/>
          </a:p>
        </p:txBody>
      </p:sp>
      <p:sp>
        <p:nvSpPr>
          <p:cNvPr id="289846" name="Rectangle 54"/>
          <p:cNvSpPr>
            <a:spLocks noGrp="1" noChangeArrowheads="1"/>
          </p:cNvSpPr>
          <p:nvPr>
            <p:ph type="ftr" sz="quarter" idx="3"/>
          </p:nvPr>
        </p:nvSpPr>
        <p:spPr/>
        <p:txBody>
          <a:bodyPr/>
          <a:lstStyle>
            <a:lvl1pPr>
              <a:defRPr/>
            </a:lvl1pPr>
          </a:lstStyle>
          <a:p>
            <a:endParaRPr lang="en-US" dirty="0"/>
          </a:p>
        </p:txBody>
      </p:sp>
      <p:sp>
        <p:nvSpPr>
          <p:cNvPr id="289847" name="Rectangle 55"/>
          <p:cNvSpPr>
            <a:spLocks noGrp="1" noChangeArrowheads="1"/>
          </p:cNvSpPr>
          <p:nvPr>
            <p:ph type="sldNum" sz="quarter" idx="4"/>
          </p:nvPr>
        </p:nvSpPr>
        <p:spPr/>
        <p:txBody>
          <a:bodyPr/>
          <a:lstStyle>
            <a:lvl1pPr>
              <a:defRPr/>
            </a:lvl1pPr>
          </a:lstStyle>
          <a:p>
            <a:fld id="{D8079CF8-CE4D-4C3D-BFF4-2A72928E95C2}" type="slidenum">
              <a:rPr lang="en-US"/>
              <a:pPr/>
              <a:t>‹#›</a:t>
            </a:fld>
            <a:endParaRPr lang="en-US" dirty="0"/>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1B8C3A32-8EE1-458A-99C1-FD6D75CD275E}" type="slidenum">
              <a:rPr lang="en-US"/>
              <a:pPr/>
              <a:t>‹#›</a:t>
            </a:fld>
            <a:endParaRPr lang="en-US" dirty="0"/>
          </a:p>
        </p:txBody>
      </p:sp>
    </p:spTree>
    <p:extLst>
      <p:ext uri="{BB962C8B-B14F-4D97-AF65-F5344CB8AC3E}">
        <p14:creationId xmlns:p14="http://schemas.microsoft.com/office/powerpoint/2010/main" xmlns="" val="2475105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9100" y="260350"/>
            <a:ext cx="2195513" cy="64087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79388" y="260350"/>
            <a:ext cx="6437312" cy="64087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9E7317C-F354-467E-BAA2-BC0005CDA58A}" type="slidenum">
              <a:rPr lang="en-US"/>
              <a:pPr/>
              <a:t>‹#›</a:t>
            </a:fld>
            <a:endParaRPr lang="en-US" dirty="0"/>
          </a:p>
        </p:txBody>
      </p:sp>
    </p:spTree>
    <p:extLst>
      <p:ext uri="{BB962C8B-B14F-4D97-AF65-F5344CB8AC3E}">
        <p14:creationId xmlns:p14="http://schemas.microsoft.com/office/powerpoint/2010/main" xmlns="" val="1328715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73B90803-79CF-48D4-B0C5-120BADC434C5}" type="slidenum">
              <a:rPr lang="en-US"/>
              <a:pPr/>
              <a:t>‹#›</a:t>
            </a:fld>
            <a:endParaRPr lang="en-US" dirty="0"/>
          </a:p>
        </p:txBody>
      </p:sp>
    </p:spTree>
    <p:extLst>
      <p:ext uri="{BB962C8B-B14F-4D97-AF65-F5344CB8AC3E}">
        <p14:creationId xmlns:p14="http://schemas.microsoft.com/office/powerpoint/2010/main" xmlns="" val="1009251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158569D-4E72-42C1-8673-42F26507B722}" type="slidenum">
              <a:rPr lang="en-US"/>
              <a:pPr/>
              <a:t>‹#›</a:t>
            </a:fld>
            <a:endParaRPr lang="en-US" dirty="0"/>
          </a:p>
        </p:txBody>
      </p:sp>
    </p:spTree>
    <p:extLst>
      <p:ext uri="{BB962C8B-B14F-4D97-AF65-F5344CB8AC3E}">
        <p14:creationId xmlns:p14="http://schemas.microsoft.com/office/powerpoint/2010/main" xmlns="" val="2601537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79388" y="1916113"/>
            <a:ext cx="4316412"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16113"/>
            <a:ext cx="4316413"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7AC591BF-15AA-4034-9039-DA957C875031}" type="slidenum">
              <a:rPr lang="en-US"/>
              <a:pPr/>
              <a:t>‹#›</a:t>
            </a:fld>
            <a:endParaRPr lang="en-US" dirty="0"/>
          </a:p>
        </p:txBody>
      </p:sp>
    </p:spTree>
    <p:extLst>
      <p:ext uri="{BB962C8B-B14F-4D97-AF65-F5344CB8AC3E}">
        <p14:creationId xmlns:p14="http://schemas.microsoft.com/office/powerpoint/2010/main" xmlns="" val="1149141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E2F3791E-AD20-479C-BC61-473BA496791E}" type="slidenum">
              <a:rPr lang="en-US"/>
              <a:pPr/>
              <a:t>‹#›</a:t>
            </a:fld>
            <a:endParaRPr lang="en-US" dirty="0"/>
          </a:p>
        </p:txBody>
      </p:sp>
    </p:spTree>
    <p:extLst>
      <p:ext uri="{BB962C8B-B14F-4D97-AF65-F5344CB8AC3E}">
        <p14:creationId xmlns:p14="http://schemas.microsoft.com/office/powerpoint/2010/main" xmlns="" val="3631495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188B5D0E-C6EB-4929-8F53-5442F18F010C}" type="slidenum">
              <a:rPr lang="en-US"/>
              <a:pPr/>
              <a:t>‹#›</a:t>
            </a:fld>
            <a:endParaRPr lang="en-US" dirty="0"/>
          </a:p>
        </p:txBody>
      </p:sp>
    </p:spTree>
    <p:extLst>
      <p:ext uri="{BB962C8B-B14F-4D97-AF65-F5344CB8AC3E}">
        <p14:creationId xmlns:p14="http://schemas.microsoft.com/office/powerpoint/2010/main" xmlns="" val="1315551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72F6B589-4217-423E-9783-D0A57E3F077B}" type="slidenum">
              <a:rPr lang="en-US"/>
              <a:pPr/>
              <a:t>‹#›</a:t>
            </a:fld>
            <a:endParaRPr lang="en-US" dirty="0"/>
          </a:p>
        </p:txBody>
      </p:sp>
    </p:spTree>
    <p:extLst>
      <p:ext uri="{BB962C8B-B14F-4D97-AF65-F5344CB8AC3E}">
        <p14:creationId xmlns:p14="http://schemas.microsoft.com/office/powerpoint/2010/main" xmlns="" val="2708721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96CA3230-6CB3-45B7-884E-B984AD4BCA65}" type="slidenum">
              <a:rPr lang="en-US"/>
              <a:pPr/>
              <a:t>‹#›</a:t>
            </a:fld>
            <a:endParaRPr lang="en-US" dirty="0"/>
          </a:p>
        </p:txBody>
      </p:sp>
    </p:spTree>
    <p:extLst>
      <p:ext uri="{BB962C8B-B14F-4D97-AF65-F5344CB8AC3E}">
        <p14:creationId xmlns:p14="http://schemas.microsoft.com/office/powerpoint/2010/main" xmlns="" val="3164874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C5C8292C-3D3B-4C58-A879-E08EC53D456F}" type="slidenum">
              <a:rPr lang="en-US"/>
              <a:pPr/>
              <a:t>‹#›</a:t>
            </a:fld>
            <a:endParaRPr lang="en-US" dirty="0"/>
          </a:p>
        </p:txBody>
      </p:sp>
    </p:spTree>
    <p:extLst>
      <p:ext uri="{BB962C8B-B14F-4D97-AF65-F5344CB8AC3E}">
        <p14:creationId xmlns:p14="http://schemas.microsoft.com/office/powerpoint/2010/main" xmlns="" val="1004608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88809" name="Rectangle 41"/>
          <p:cNvSpPr>
            <a:spLocks noGrp="1" noChangeArrowheads="1"/>
          </p:cNvSpPr>
          <p:nvPr>
            <p:ph type="title"/>
          </p:nvPr>
        </p:nvSpPr>
        <p:spPr bwMode="auto">
          <a:xfrm>
            <a:off x="1331913" y="260350"/>
            <a:ext cx="7632700" cy="9350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88810" name="Rectangle 42"/>
          <p:cNvSpPr>
            <a:spLocks noGrp="1" noChangeArrowheads="1"/>
          </p:cNvSpPr>
          <p:nvPr>
            <p:ph type="body" idx="1"/>
          </p:nvPr>
        </p:nvSpPr>
        <p:spPr bwMode="auto">
          <a:xfrm>
            <a:off x="179388" y="1916113"/>
            <a:ext cx="8785225" cy="4752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8841" name="Rectangle 73"/>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Times New Roman" pitchFamily="18" charset="0"/>
              </a:defRPr>
            </a:lvl1pPr>
          </a:lstStyle>
          <a:p>
            <a:endParaRPr lang="en-US" dirty="0"/>
          </a:p>
        </p:txBody>
      </p:sp>
      <p:sp>
        <p:nvSpPr>
          <p:cNvPr id="288842" name="Rectangle 74"/>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Times New Roman" pitchFamily="18" charset="0"/>
              </a:defRPr>
            </a:lvl1pPr>
          </a:lstStyle>
          <a:p>
            <a:endParaRPr lang="en-US" dirty="0"/>
          </a:p>
        </p:txBody>
      </p:sp>
      <p:sp>
        <p:nvSpPr>
          <p:cNvPr id="288843" name="Rectangle 75"/>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Times New Roman" pitchFamily="18" charset="0"/>
              </a:defRPr>
            </a:lvl1pPr>
          </a:lstStyle>
          <a:p>
            <a:fld id="{6C3BF08A-0568-4F01-BF57-A0517A8C60F3}"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rtl="0" eaLnBrk="1" fontAlgn="base" hangingPunct="1">
        <a:spcBef>
          <a:spcPct val="0"/>
        </a:spcBef>
        <a:spcAft>
          <a:spcPct val="0"/>
        </a:spcAft>
        <a:defRPr sz="4200">
          <a:solidFill>
            <a:schemeClr val="tx1"/>
          </a:solidFill>
          <a:latin typeface="+mj-lt"/>
          <a:ea typeface="+mj-ea"/>
          <a:cs typeface="+mj-cs"/>
        </a:defRPr>
      </a:lvl1pPr>
      <a:lvl2pPr algn="l" rtl="0" eaLnBrk="1" fontAlgn="base" hangingPunct="1">
        <a:spcBef>
          <a:spcPct val="0"/>
        </a:spcBef>
        <a:spcAft>
          <a:spcPct val="0"/>
        </a:spcAft>
        <a:defRPr sz="4200">
          <a:solidFill>
            <a:schemeClr val="tx1"/>
          </a:solidFill>
          <a:latin typeface="Arial" charset="0"/>
        </a:defRPr>
      </a:lvl2pPr>
      <a:lvl3pPr algn="l" rtl="0" eaLnBrk="1" fontAlgn="base" hangingPunct="1">
        <a:spcBef>
          <a:spcPct val="0"/>
        </a:spcBef>
        <a:spcAft>
          <a:spcPct val="0"/>
        </a:spcAft>
        <a:defRPr sz="4200">
          <a:solidFill>
            <a:schemeClr val="tx1"/>
          </a:solidFill>
          <a:latin typeface="Arial" charset="0"/>
        </a:defRPr>
      </a:lvl3pPr>
      <a:lvl4pPr algn="l" rtl="0" eaLnBrk="1" fontAlgn="base" hangingPunct="1">
        <a:spcBef>
          <a:spcPct val="0"/>
        </a:spcBef>
        <a:spcAft>
          <a:spcPct val="0"/>
        </a:spcAft>
        <a:defRPr sz="4200">
          <a:solidFill>
            <a:schemeClr val="tx1"/>
          </a:solidFill>
          <a:latin typeface="Arial" charset="0"/>
        </a:defRPr>
      </a:lvl4pPr>
      <a:lvl5pPr algn="l" rtl="0" eaLnBrk="1" fontAlgn="base" hangingPunct="1">
        <a:spcBef>
          <a:spcPct val="0"/>
        </a:spcBef>
        <a:spcAft>
          <a:spcPct val="0"/>
        </a:spcAft>
        <a:defRPr sz="4200">
          <a:solidFill>
            <a:schemeClr val="tx1"/>
          </a:solidFill>
          <a:latin typeface="Arial" charset="0"/>
        </a:defRPr>
      </a:lvl5pPr>
      <a:lvl6pPr marL="457200" algn="l" rtl="0" eaLnBrk="1" fontAlgn="base" hangingPunct="1">
        <a:spcBef>
          <a:spcPct val="0"/>
        </a:spcBef>
        <a:spcAft>
          <a:spcPct val="0"/>
        </a:spcAft>
        <a:defRPr sz="4200">
          <a:solidFill>
            <a:schemeClr val="tx1"/>
          </a:solidFill>
          <a:latin typeface="Arial" charset="0"/>
        </a:defRPr>
      </a:lvl6pPr>
      <a:lvl7pPr marL="914400" algn="l" rtl="0" eaLnBrk="1" fontAlgn="base" hangingPunct="1">
        <a:spcBef>
          <a:spcPct val="0"/>
        </a:spcBef>
        <a:spcAft>
          <a:spcPct val="0"/>
        </a:spcAft>
        <a:defRPr sz="4200">
          <a:solidFill>
            <a:schemeClr val="tx1"/>
          </a:solidFill>
          <a:latin typeface="Arial" charset="0"/>
        </a:defRPr>
      </a:lvl7pPr>
      <a:lvl8pPr marL="1371600" algn="l" rtl="0" eaLnBrk="1" fontAlgn="base" hangingPunct="1">
        <a:spcBef>
          <a:spcPct val="0"/>
        </a:spcBef>
        <a:spcAft>
          <a:spcPct val="0"/>
        </a:spcAft>
        <a:defRPr sz="4200">
          <a:solidFill>
            <a:schemeClr val="tx1"/>
          </a:solidFill>
          <a:latin typeface="Arial" charset="0"/>
        </a:defRPr>
      </a:lvl8pPr>
      <a:lvl9pPr marL="1828800" algn="l" rtl="0" eaLnBrk="1" fontAlgn="base" hangingPunct="1">
        <a:spcBef>
          <a:spcPct val="0"/>
        </a:spcBef>
        <a:spcAft>
          <a:spcPct val="0"/>
        </a:spcAft>
        <a:defRPr sz="4200">
          <a:solidFill>
            <a:schemeClr val="tx1"/>
          </a:solidFill>
          <a:latin typeface="Arial" charset="0"/>
        </a:defRPr>
      </a:lvl9pPr>
    </p:titleStyle>
    <p:bodyStyle>
      <a:lvl1pPr marL="342900" indent="-342900" algn="l" rtl="0" eaLnBrk="1" fontAlgn="base" hangingPunct="1">
        <a:spcBef>
          <a:spcPct val="20000"/>
        </a:spcBef>
        <a:spcAft>
          <a:spcPct val="0"/>
        </a:spcAft>
        <a:buClr>
          <a:srgbClr val="000000"/>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000000"/>
        </a:buClr>
        <a:buChar char="•"/>
        <a:defRPr sz="2800">
          <a:solidFill>
            <a:schemeClr val="tx1"/>
          </a:solidFill>
          <a:latin typeface="+mn-lt"/>
        </a:defRPr>
      </a:lvl2pPr>
      <a:lvl3pPr marL="1143000" indent="-228600" algn="l" rtl="0" eaLnBrk="1" fontAlgn="base" hangingPunct="1">
        <a:spcBef>
          <a:spcPct val="20000"/>
        </a:spcBef>
        <a:spcAft>
          <a:spcPct val="0"/>
        </a:spcAft>
        <a:buClr>
          <a:srgbClr val="000000"/>
        </a:buClr>
        <a:buChar char="•"/>
        <a:defRPr sz="2400">
          <a:solidFill>
            <a:schemeClr val="tx1"/>
          </a:solidFill>
          <a:latin typeface="+mn-lt"/>
        </a:defRPr>
      </a:lvl3pPr>
      <a:lvl4pPr marL="1600200" indent="-228600" algn="l" rtl="0" eaLnBrk="1" fontAlgn="base" hangingPunct="1">
        <a:spcBef>
          <a:spcPct val="20000"/>
        </a:spcBef>
        <a:spcAft>
          <a:spcPct val="0"/>
        </a:spcAft>
        <a:buClr>
          <a:srgbClr val="000000"/>
        </a:buClr>
        <a:buChar char="•"/>
        <a:defRPr sz="2000">
          <a:solidFill>
            <a:schemeClr val="tx1"/>
          </a:solidFill>
          <a:latin typeface="+mn-lt"/>
        </a:defRPr>
      </a:lvl4pPr>
      <a:lvl5pPr marL="2057400" indent="-228600" algn="l" rtl="0" eaLnBrk="1" fontAlgn="base" hangingPunct="1">
        <a:spcBef>
          <a:spcPct val="20000"/>
        </a:spcBef>
        <a:spcAft>
          <a:spcPct val="0"/>
        </a:spcAft>
        <a:buClr>
          <a:srgbClr val="000000"/>
        </a:buClr>
        <a:buChar char="•"/>
        <a:defRPr sz="2000">
          <a:solidFill>
            <a:schemeClr val="tx1"/>
          </a:solidFill>
          <a:latin typeface="+mn-lt"/>
        </a:defRPr>
      </a:lvl5pPr>
      <a:lvl6pPr marL="2514600" indent="-228600" algn="l" rtl="0" eaLnBrk="1" fontAlgn="base" hangingPunct="1">
        <a:spcBef>
          <a:spcPct val="20000"/>
        </a:spcBef>
        <a:spcAft>
          <a:spcPct val="0"/>
        </a:spcAft>
        <a:buClr>
          <a:srgbClr val="000000"/>
        </a:buClr>
        <a:buChar char="•"/>
        <a:defRPr sz="2000">
          <a:solidFill>
            <a:schemeClr val="tx1"/>
          </a:solidFill>
          <a:latin typeface="+mn-lt"/>
        </a:defRPr>
      </a:lvl6pPr>
      <a:lvl7pPr marL="2971800" indent="-228600" algn="l" rtl="0" eaLnBrk="1" fontAlgn="base" hangingPunct="1">
        <a:spcBef>
          <a:spcPct val="20000"/>
        </a:spcBef>
        <a:spcAft>
          <a:spcPct val="0"/>
        </a:spcAft>
        <a:buClr>
          <a:srgbClr val="000000"/>
        </a:buClr>
        <a:buChar char="•"/>
        <a:defRPr sz="2000">
          <a:solidFill>
            <a:schemeClr val="tx1"/>
          </a:solidFill>
          <a:latin typeface="+mn-lt"/>
        </a:defRPr>
      </a:lvl7pPr>
      <a:lvl8pPr marL="3429000" indent="-228600" algn="l" rtl="0" eaLnBrk="1" fontAlgn="base" hangingPunct="1">
        <a:spcBef>
          <a:spcPct val="20000"/>
        </a:spcBef>
        <a:spcAft>
          <a:spcPct val="0"/>
        </a:spcAft>
        <a:buClr>
          <a:srgbClr val="000000"/>
        </a:buClr>
        <a:buChar char="•"/>
        <a:defRPr sz="2000">
          <a:solidFill>
            <a:schemeClr val="tx1"/>
          </a:solidFill>
          <a:latin typeface="+mn-lt"/>
        </a:defRPr>
      </a:lvl8pPr>
      <a:lvl9pPr marL="3886200" indent="-228600" algn="l" rtl="0" eaLnBrk="1" fontAlgn="base" hangingPunct="1">
        <a:spcBef>
          <a:spcPct val="20000"/>
        </a:spcBef>
        <a:spcAft>
          <a:spcPct val="0"/>
        </a:spcAft>
        <a:buClr>
          <a:srgbClr val="000000"/>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Rectangle 2"/>
          <p:cNvSpPr>
            <a:spLocks noGrp="1" noChangeArrowheads="1"/>
          </p:cNvSpPr>
          <p:nvPr>
            <p:ph type="ctrTitle"/>
          </p:nvPr>
        </p:nvSpPr>
        <p:spPr>
          <a:xfrm>
            <a:off x="2123728" y="4869161"/>
            <a:ext cx="6696744" cy="936104"/>
          </a:xfrm>
        </p:spPr>
        <p:txBody>
          <a:bodyPr/>
          <a:lstStyle/>
          <a:p>
            <a:pPr algn="ctr"/>
            <a:r>
              <a:rPr lang="en-US" sz="3200" dirty="0" smtClean="0"/>
              <a:t>Introduction to Research for Physical Therapy Students </a:t>
            </a:r>
            <a:endParaRPr lang="en-US" sz="32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913" y="260350"/>
            <a:ext cx="7632700" cy="720378"/>
          </a:xfrm>
        </p:spPr>
        <p:txBody>
          <a:bodyPr/>
          <a:lstStyle/>
          <a:p>
            <a:pPr algn="ctr"/>
            <a:r>
              <a:rPr lang="en-US" b="1" dirty="0" smtClean="0">
                <a:solidFill>
                  <a:srgbClr val="000099"/>
                </a:solidFill>
              </a:rPr>
              <a:t>Types of Research </a:t>
            </a:r>
            <a:endParaRPr lang="en-US" b="1" dirty="0">
              <a:solidFill>
                <a:srgbClr val="000099"/>
              </a:solidFill>
            </a:endParaRPr>
          </a:p>
        </p:txBody>
      </p:sp>
      <p:graphicFrame>
        <p:nvGraphicFramePr>
          <p:cNvPr id="4" name="Diagram 3"/>
          <p:cNvGraphicFramePr/>
          <p:nvPr>
            <p:extLst>
              <p:ext uri="{D42A27DB-BD31-4B8C-83A1-F6EECF244321}">
                <p14:modId xmlns:p14="http://schemas.microsoft.com/office/powerpoint/2010/main" xmlns="" val="1378144079"/>
              </p:ext>
            </p:extLst>
          </p:nvPr>
        </p:nvGraphicFramePr>
        <p:xfrm>
          <a:off x="323528" y="1556791"/>
          <a:ext cx="8352928" cy="21618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291945" y="3118514"/>
            <a:ext cx="3744416" cy="646331"/>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algn="just"/>
            <a:r>
              <a:rPr lang="en-US" dirty="0">
                <a:latin typeface="Times New Roman" pitchFamily="18" charset="0"/>
                <a:cs typeface="Times New Roman" pitchFamily="18" charset="0"/>
              </a:rPr>
              <a:t>Treatments are given to subjects</a:t>
            </a:r>
          </a:p>
          <a:p>
            <a:pPr algn="just"/>
            <a:r>
              <a:rPr lang="en-US" dirty="0">
                <a:latin typeface="Times New Roman" pitchFamily="18" charset="0"/>
                <a:cs typeface="Times New Roman" pitchFamily="18" charset="0"/>
              </a:rPr>
              <a:t>Cause-and-effect </a:t>
            </a:r>
            <a:r>
              <a:rPr lang="en-US" dirty="0" smtClean="0">
                <a:latin typeface="Times New Roman" pitchFamily="18" charset="0"/>
                <a:cs typeface="Times New Roman" pitchFamily="18" charset="0"/>
              </a:rPr>
              <a:t>questions</a:t>
            </a:r>
            <a:endParaRPr lang="en-US" dirty="0">
              <a:latin typeface="Times New Roman" pitchFamily="18" charset="0"/>
              <a:cs typeface="Times New Roman" pitchFamily="18" charset="0"/>
            </a:endParaRPr>
          </a:p>
        </p:txBody>
      </p:sp>
      <p:sp>
        <p:nvSpPr>
          <p:cNvPr id="6" name="Rectangle 5"/>
          <p:cNvSpPr/>
          <p:nvPr/>
        </p:nvSpPr>
        <p:spPr>
          <a:xfrm>
            <a:off x="5113211" y="3094843"/>
            <a:ext cx="3744416" cy="175432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en-US" dirty="0">
                <a:latin typeface="Times New Roman" pitchFamily="18" charset="0"/>
                <a:cs typeface="Times New Roman" pitchFamily="18" charset="0"/>
              </a:rPr>
              <a:t>Treatments are not given to subjects</a:t>
            </a:r>
          </a:p>
          <a:p>
            <a:pPr algn="just"/>
            <a:r>
              <a:rPr lang="en-US" dirty="0">
                <a:latin typeface="Times New Roman" pitchFamily="18" charset="0"/>
                <a:cs typeface="Times New Roman" pitchFamily="18" charset="0"/>
              </a:rPr>
              <a:t>Participants are observed as they naturally </a:t>
            </a:r>
            <a:r>
              <a:rPr lang="en-US" dirty="0" smtClean="0">
                <a:latin typeface="Times New Roman" pitchFamily="18" charset="0"/>
                <a:cs typeface="Times New Roman" pitchFamily="18" charset="0"/>
              </a:rPr>
              <a:t>exist</a:t>
            </a:r>
          </a:p>
          <a:p>
            <a:pPr algn="just"/>
            <a:endParaRPr lang="en-US" dirty="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Is </a:t>
            </a:r>
            <a:r>
              <a:rPr lang="en-US" dirty="0">
                <a:latin typeface="Times New Roman" pitchFamily="18" charset="0"/>
                <a:cs typeface="Times New Roman" pitchFamily="18" charset="0"/>
              </a:rPr>
              <a:t>more descriptive, </a:t>
            </a:r>
            <a:r>
              <a:rPr lang="en-US" dirty="0" smtClean="0">
                <a:latin typeface="Times New Roman" pitchFamily="18" charset="0"/>
                <a:cs typeface="Times New Roman" pitchFamily="18" charset="0"/>
              </a:rPr>
              <a:t>e.g. questionnaire</a:t>
            </a:r>
            <a:r>
              <a:rPr lang="en-US" dirty="0">
                <a:latin typeface="Times New Roman" pitchFamily="18" charset="0"/>
                <a:cs typeface="Times New Roman" pitchFamily="18" charset="0"/>
              </a:rPr>
              <a:t>, interview or direct observation</a:t>
            </a:r>
          </a:p>
        </p:txBody>
      </p:sp>
      <p:sp>
        <p:nvSpPr>
          <p:cNvPr id="7" name="Rectangle 3"/>
          <p:cNvSpPr txBox="1">
            <a:spLocks noChangeArrowheads="1"/>
          </p:cNvSpPr>
          <p:nvPr/>
        </p:nvSpPr>
        <p:spPr bwMode="auto">
          <a:xfrm>
            <a:off x="5089042" y="4965175"/>
            <a:ext cx="3678104" cy="14161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00000"/>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000000"/>
              </a:buClr>
              <a:buChar char="•"/>
              <a:defRPr sz="2800">
                <a:solidFill>
                  <a:schemeClr val="tx1"/>
                </a:solidFill>
                <a:latin typeface="+mn-lt"/>
              </a:defRPr>
            </a:lvl2pPr>
            <a:lvl3pPr marL="1143000" indent="-228600" algn="l" rtl="0" eaLnBrk="1" fontAlgn="base" hangingPunct="1">
              <a:spcBef>
                <a:spcPct val="20000"/>
              </a:spcBef>
              <a:spcAft>
                <a:spcPct val="0"/>
              </a:spcAft>
              <a:buClr>
                <a:srgbClr val="000000"/>
              </a:buClr>
              <a:buChar char="•"/>
              <a:defRPr sz="2400">
                <a:solidFill>
                  <a:schemeClr val="tx1"/>
                </a:solidFill>
                <a:latin typeface="+mn-lt"/>
              </a:defRPr>
            </a:lvl3pPr>
            <a:lvl4pPr marL="1600200" indent="-228600" algn="l" rtl="0" eaLnBrk="1" fontAlgn="base" hangingPunct="1">
              <a:spcBef>
                <a:spcPct val="20000"/>
              </a:spcBef>
              <a:spcAft>
                <a:spcPct val="0"/>
              </a:spcAft>
              <a:buClr>
                <a:srgbClr val="000000"/>
              </a:buClr>
              <a:buChar char="•"/>
              <a:defRPr sz="2000">
                <a:solidFill>
                  <a:schemeClr val="tx1"/>
                </a:solidFill>
                <a:latin typeface="+mn-lt"/>
              </a:defRPr>
            </a:lvl4pPr>
            <a:lvl5pPr marL="2057400" indent="-228600" algn="l" rtl="0" eaLnBrk="1" fontAlgn="base" hangingPunct="1">
              <a:spcBef>
                <a:spcPct val="20000"/>
              </a:spcBef>
              <a:spcAft>
                <a:spcPct val="0"/>
              </a:spcAft>
              <a:buClr>
                <a:srgbClr val="000000"/>
              </a:buClr>
              <a:buChar char="•"/>
              <a:defRPr sz="2000">
                <a:solidFill>
                  <a:schemeClr val="tx1"/>
                </a:solidFill>
                <a:latin typeface="+mn-lt"/>
              </a:defRPr>
            </a:lvl5pPr>
            <a:lvl6pPr marL="2514600" indent="-228600" algn="l" rtl="0" eaLnBrk="1" fontAlgn="base" hangingPunct="1">
              <a:spcBef>
                <a:spcPct val="20000"/>
              </a:spcBef>
              <a:spcAft>
                <a:spcPct val="0"/>
              </a:spcAft>
              <a:buClr>
                <a:srgbClr val="000000"/>
              </a:buClr>
              <a:buChar char="•"/>
              <a:defRPr sz="2000">
                <a:solidFill>
                  <a:schemeClr val="tx1"/>
                </a:solidFill>
                <a:latin typeface="+mn-lt"/>
              </a:defRPr>
            </a:lvl6pPr>
            <a:lvl7pPr marL="2971800" indent="-228600" algn="l" rtl="0" eaLnBrk="1" fontAlgn="base" hangingPunct="1">
              <a:spcBef>
                <a:spcPct val="20000"/>
              </a:spcBef>
              <a:spcAft>
                <a:spcPct val="0"/>
              </a:spcAft>
              <a:buClr>
                <a:srgbClr val="000000"/>
              </a:buClr>
              <a:buChar char="•"/>
              <a:defRPr sz="2000">
                <a:solidFill>
                  <a:schemeClr val="tx1"/>
                </a:solidFill>
                <a:latin typeface="+mn-lt"/>
              </a:defRPr>
            </a:lvl7pPr>
            <a:lvl8pPr marL="3429000" indent="-228600" algn="l" rtl="0" eaLnBrk="1" fontAlgn="base" hangingPunct="1">
              <a:spcBef>
                <a:spcPct val="20000"/>
              </a:spcBef>
              <a:spcAft>
                <a:spcPct val="0"/>
              </a:spcAft>
              <a:buClr>
                <a:srgbClr val="000000"/>
              </a:buClr>
              <a:buChar char="•"/>
              <a:defRPr sz="2000">
                <a:solidFill>
                  <a:schemeClr val="tx1"/>
                </a:solidFill>
                <a:latin typeface="+mn-lt"/>
              </a:defRPr>
            </a:lvl8pPr>
            <a:lvl9pPr marL="3886200" indent="-228600" algn="l" rtl="0" eaLnBrk="1" fontAlgn="base" hangingPunct="1">
              <a:spcBef>
                <a:spcPct val="20000"/>
              </a:spcBef>
              <a:spcAft>
                <a:spcPct val="0"/>
              </a:spcAft>
              <a:buClr>
                <a:srgbClr val="000000"/>
              </a:buClr>
              <a:buChar char="•"/>
              <a:defRPr sz="2000">
                <a:solidFill>
                  <a:schemeClr val="tx1"/>
                </a:solidFill>
                <a:latin typeface="+mn-lt"/>
              </a:defRPr>
            </a:lvl9pPr>
          </a:lstStyle>
          <a:p>
            <a:pPr algn="just">
              <a:spcBef>
                <a:spcPct val="0"/>
              </a:spcBef>
              <a:defRPr/>
            </a:pPr>
            <a:r>
              <a:rPr lang="en-US" sz="2400" dirty="0" smtClean="0">
                <a:solidFill>
                  <a:schemeClr val="dk1"/>
                </a:solidFill>
                <a:latin typeface="Times New Roman" pitchFamily="18" charset="0"/>
                <a:cs typeface="Times New Roman" pitchFamily="18" charset="0"/>
              </a:rPr>
              <a:t>Survey </a:t>
            </a:r>
            <a:r>
              <a:rPr lang="en-US" sz="2400" dirty="0">
                <a:solidFill>
                  <a:schemeClr val="dk1"/>
                </a:solidFill>
                <a:latin typeface="Times New Roman" pitchFamily="18" charset="0"/>
                <a:cs typeface="Times New Roman" pitchFamily="18" charset="0"/>
              </a:rPr>
              <a:t>(poll)</a:t>
            </a:r>
          </a:p>
          <a:p>
            <a:pPr algn="just">
              <a:spcBef>
                <a:spcPct val="0"/>
              </a:spcBef>
              <a:defRPr/>
            </a:pPr>
            <a:r>
              <a:rPr lang="en-US" sz="2400" dirty="0" smtClean="0">
                <a:solidFill>
                  <a:schemeClr val="dk1"/>
                </a:solidFill>
                <a:latin typeface="Times New Roman" pitchFamily="18" charset="0"/>
                <a:cs typeface="Times New Roman" pitchFamily="18" charset="0"/>
              </a:rPr>
              <a:t>Case study</a:t>
            </a:r>
            <a:endParaRPr lang="en-US" sz="2400" dirty="0">
              <a:solidFill>
                <a:schemeClr val="dk1"/>
              </a:solidFill>
              <a:latin typeface="Times New Roman" pitchFamily="18" charset="0"/>
              <a:cs typeface="Times New Roman" pitchFamily="18" charset="0"/>
            </a:endParaRPr>
          </a:p>
          <a:p>
            <a:pPr algn="just">
              <a:spcBef>
                <a:spcPct val="0"/>
              </a:spcBef>
              <a:defRPr/>
            </a:pPr>
            <a:r>
              <a:rPr lang="en-US" sz="2400" dirty="0">
                <a:solidFill>
                  <a:schemeClr val="dk1"/>
                </a:solidFill>
                <a:latin typeface="Times New Roman" pitchFamily="18" charset="0"/>
                <a:cs typeface="Times New Roman" pitchFamily="18" charset="0"/>
              </a:rPr>
              <a:t>Correlational</a:t>
            </a:r>
          </a:p>
          <a:p>
            <a:pPr algn="just">
              <a:spcBef>
                <a:spcPct val="0"/>
              </a:spcBef>
              <a:defRPr/>
            </a:pPr>
            <a:r>
              <a:rPr lang="en-US" sz="2400" dirty="0">
                <a:solidFill>
                  <a:schemeClr val="dk1"/>
                </a:solidFill>
                <a:latin typeface="Times New Roman" pitchFamily="18" charset="0"/>
                <a:cs typeface="Times New Roman" pitchFamily="18" charset="0"/>
              </a:rPr>
              <a:t>Historical</a:t>
            </a:r>
          </a:p>
        </p:txBody>
      </p:sp>
      <p:sp>
        <p:nvSpPr>
          <p:cNvPr id="3" name="Rectangle 2"/>
          <p:cNvSpPr/>
          <p:nvPr/>
        </p:nvSpPr>
        <p:spPr>
          <a:xfrm>
            <a:off x="0" y="3731690"/>
            <a:ext cx="4064031"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en-US" dirty="0">
                <a:latin typeface="Times New Roman" pitchFamily="18" charset="0"/>
                <a:cs typeface="Times New Roman" pitchFamily="18" charset="0"/>
              </a:rPr>
              <a:t>Pre-Experimental</a:t>
            </a:r>
          </a:p>
          <a:p>
            <a:pPr algn="just"/>
            <a:r>
              <a:rPr lang="en-US" dirty="0">
                <a:latin typeface="Times New Roman" pitchFamily="18" charset="0"/>
                <a:cs typeface="Times New Roman" pitchFamily="18" charset="0"/>
              </a:rPr>
              <a:t>True Experimental: Independent Groups</a:t>
            </a:r>
          </a:p>
          <a:p>
            <a:pPr algn="just"/>
            <a:r>
              <a:rPr lang="en-US" dirty="0">
                <a:latin typeface="Times New Roman" pitchFamily="18" charset="0"/>
                <a:cs typeface="Times New Roman" pitchFamily="18" charset="0"/>
              </a:rPr>
              <a:t>True Experimental: Related Groups</a:t>
            </a:r>
          </a:p>
          <a:p>
            <a:pPr algn="just"/>
            <a:r>
              <a:rPr lang="en-US" dirty="0">
                <a:latin typeface="Times New Roman" pitchFamily="18" charset="0"/>
                <a:cs typeface="Times New Roman" pitchFamily="18" charset="0"/>
              </a:rPr>
              <a:t>Quasi Experimental</a:t>
            </a:r>
          </a:p>
        </p:txBody>
      </p:sp>
    </p:spTree>
    <p:extLst>
      <p:ext uri="{BB962C8B-B14F-4D97-AF65-F5344CB8AC3E}">
        <p14:creationId xmlns:p14="http://schemas.microsoft.com/office/powerpoint/2010/main" xmlns="" val="7349737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331913" y="260350"/>
            <a:ext cx="7632700" cy="720378"/>
          </a:xfrm>
        </p:spPr>
        <p:txBody>
          <a:bodyPr/>
          <a:lstStyle/>
          <a:p>
            <a:pPr algn="ctr"/>
            <a:r>
              <a:rPr lang="en-US" b="1" dirty="0" smtClean="0">
                <a:solidFill>
                  <a:srgbClr val="000099"/>
                </a:solidFill>
              </a:rPr>
              <a:t>Types of Research </a:t>
            </a:r>
            <a:endParaRPr lang="en-US" b="1" dirty="0">
              <a:solidFill>
                <a:srgbClr val="000099"/>
              </a:solidFill>
            </a:endParaRPr>
          </a:p>
        </p:txBody>
      </p:sp>
      <p:graphicFrame>
        <p:nvGraphicFramePr>
          <p:cNvPr id="4" name="Diagram 3"/>
          <p:cNvGraphicFramePr/>
          <p:nvPr>
            <p:extLst>
              <p:ext uri="{D42A27DB-BD31-4B8C-83A1-F6EECF244321}">
                <p14:modId xmlns:p14="http://schemas.microsoft.com/office/powerpoint/2010/main" xmlns="" val="3781689534"/>
              </p:ext>
            </p:extLst>
          </p:nvPr>
        </p:nvGraphicFramePr>
        <p:xfrm>
          <a:off x="323528" y="1556791"/>
          <a:ext cx="8352928" cy="21618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291945" y="3118514"/>
            <a:ext cx="3744416" cy="646331"/>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algn="just"/>
            <a:r>
              <a:rPr lang="en-US" dirty="0">
                <a:latin typeface="Times New Roman" pitchFamily="18" charset="0"/>
                <a:cs typeface="Times New Roman" pitchFamily="18" charset="0"/>
              </a:rPr>
              <a:t>data are gathered such that they can be analyzed through informed judgment</a:t>
            </a:r>
          </a:p>
        </p:txBody>
      </p:sp>
      <p:sp>
        <p:nvSpPr>
          <p:cNvPr id="6" name="Rectangle 5"/>
          <p:cNvSpPr/>
          <p:nvPr/>
        </p:nvSpPr>
        <p:spPr>
          <a:xfrm>
            <a:off x="5113211" y="3094843"/>
            <a:ext cx="3744416" cy="9233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en-US" dirty="0">
                <a:latin typeface="Times New Roman" pitchFamily="18" charset="0"/>
                <a:cs typeface="Times New Roman" pitchFamily="18" charset="0"/>
              </a:rPr>
              <a:t>data are gathered such that they can be quantified and subjected to statistical analyses</a:t>
            </a:r>
          </a:p>
        </p:txBody>
      </p:sp>
      <p:sp>
        <p:nvSpPr>
          <p:cNvPr id="8" name="Rectangle 3"/>
          <p:cNvSpPr>
            <a:spLocks noGrp="1" noChangeArrowheads="1"/>
          </p:cNvSpPr>
          <p:nvPr>
            <p:ph sz="quarter" idx="1"/>
          </p:nvPr>
        </p:nvSpPr>
        <p:spPr>
          <a:xfrm>
            <a:off x="4572000" y="4018173"/>
            <a:ext cx="4571999" cy="1643075"/>
          </a:xfrm>
          <a:noFill/>
        </p:spPr>
        <p:txBody>
          <a:bodyPr/>
          <a:lstStyle/>
          <a:p>
            <a:pPr algn="just" rtl="0"/>
            <a:r>
              <a:rPr lang="en-US" sz="1800" dirty="0" smtClean="0">
                <a:latin typeface="Times New Roman" pitchFamily="18" charset="0"/>
                <a:cs typeface="Times New Roman" pitchFamily="18" charset="0"/>
              </a:rPr>
              <a:t>Numerical data collected &amp; analyzed</a:t>
            </a:r>
          </a:p>
          <a:p>
            <a:pPr algn="just" rtl="0"/>
            <a:r>
              <a:rPr lang="en-US" sz="1800" dirty="0" smtClean="0">
                <a:latin typeface="Times New Roman" pitchFamily="18" charset="0"/>
                <a:cs typeface="Times New Roman" pitchFamily="18" charset="0"/>
              </a:rPr>
              <a:t>Explores relationship between variables</a:t>
            </a:r>
          </a:p>
          <a:p>
            <a:pPr lvl="1" algn="just" rtl="0"/>
            <a:r>
              <a:rPr lang="en-US" sz="1800" dirty="0" smtClean="0">
                <a:latin typeface="Times New Roman" pitchFamily="18" charset="0"/>
                <a:cs typeface="Times New Roman" pitchFamily="18" charset="0"/>
              </a:rPr>
              <a:t>Independent (single or multi-leveled)</a:t>
            </a:r>
          </a:p>
          <a:p>
            <a:pPr lvl="1" algn="just" rtl="0"/>
            <a:r>
              <a:rPr lang="en-US" sz="1800" dirty="0" smtClean="0">
                <a:latin typeface="Times New Roman" pitchFamily="18" charset="0"/>
                <a:cs typeface="Times New Roman" pitchFamily="18" charset="0"/>
              </a:rPr>
              <a:t>Dependent (single or multiple)</a:t>
            </a:r>
          </a:p>
          <a:p>
            <a:pPr algn="just" rtl="0"/>
            <a:r>
              <a:rPr lang="en-US" sz="1800" dirty="0" smtClean="0">
                <a:latin typeface="Times New Roman" pitchFamily="18" charset="0"/>
                <a:cs typeface="Times New Roman" pitchFamily="18" charset="0"/>
              </a:rPr>
              <a:t> Experimental</a:t>
            </a:r>
            <a:endParaRPr lang="en-US" sz="1800" dirty="0" smtClean="0">
              <a:solidFill>
                <a:schemeClr val="hlink"/>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907082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dissolv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dissolve">
                                      <p:cBhvr>
                                        <p:cTn id="12" dur="500"/>
                                        <p:tgtEl>
                                          <p:spTgt spid="8">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dissolve">
                                      <p:cBhvr>
                                        <p:cTn id="15" dur="500"/>
                                        <p:tgtEl>
                                          <p:spTgt spid="8">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8">
                                            <p:txEl>
                                              <p:pRg st="3" end="3"/>
                                            </p:txEl>
                                          </p:spTgt>
                                        </p:tgtEl>
                                        <p:attrNameLst>
                                          <p:attrName>style.visibility</p:attrName>
                                        </p:attrNameLst>
                                      </p:cBhvr>
                                      <p:to>
                                        <p:strVal val="visible"/>
                                      </p:to>
                                    </p:set>
                                    <p:animEffect transition="in" filter="dissolve">
                                      <p:cBhvr>
                                        <p:cTn id="18" dur="500"/>
                                        <p:tgtEl>
                                          <p:spTgt spid="8">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animEffect transition="in" filter="dissolve">
                                      <p:cBhvr>
                                        <p:cTn id="23"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913" y="260350"/>
            <a:ext cx="7632700" cy="720378"/>
          </a:xfrm>
        </p:spPr>
        <p:txBody>
          <a:bodyPr/>
          <a:lstStyle/>
          <a:p>
            <a:pPr algn="ctr"/>
            <a:r>
              <a:rPr lang="en-US" sz="3600" dirty="0"/>
              <a:t>Barriers of </a:t>
            </a:r>
            <a:r>
              <a:rPr lang="en-US" sz="3600" dirty="0" smtClean="0"/>
              <a:t> Conducting  Research</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924376346"/>
              </p:ext>
            </p:extLst>
          </p:nvPr>
        </p:nvGraphicFramePr>
        <p:xfrm>
          <a:off x="179388" y="1484785"/>
          <a:ext cx="8785225" cy="5184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3965409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913" y="260350"/>
            <a:ext cx="7632700" cy="720378"/>
          </a:xfrm>
        </p:spPr>
        <p:txBody>
          <a:bodyPr/>
          <a:lstStyle/>
          <a:p>
            <a:pPr algn="ctr"/>
            <a:r>
              <a:rPr lang="en-US" sz="3600" dirty="0"/>
              <a:t>Barriers of </a:t>
            </a:r>
            <a:r>
              <a:rPr lang="en-US" sz="3600" dirty="0" smtClean="0"/>
              <a:t> Conducting  Research</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924376346"/>
              </p:ext>
            </p:extLst>
          </p:nvPr>
        </p:nvGraphicFramePr>
        <p:xfrm>
          <a:off x="0" y="1500174"/>
          <a:ext cx="8964612" cy="5184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3965409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913" y="260350"/>
            <a:ext cx="7632700" cy="720378"/>
          </a:xfrm>
        </p:spPr>
        <p:txBody>
          <a:bodyPr/>
          <a:lstStyle/>
          <a:p>
            <a:pPr algn="ctr"/>
            <a:r>
              <a:rPr lang="en-US" sz="3600" dirty="0"/>
              <a:t>Barriers of </a:t>
            </a:r>
            <a:r>
              <a:rPr lang="en-US" sz="3600" dirty="0" smtClean="0"/>
              <a:t> Conducting  Research</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924376346"/>
              </p:ext>
            </p:extLst>
          </p:nvPr>
        </p:nvGraphicFramePr>
        <p:xfrm>
          <a:off x="0" y="1500174"/>
          <a:ext cx="8964612" cy="5184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3965409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913" y="260350"/>
            <a:ext cx="7632700" cy="720378"/>
          </a:xfrm>
        </p:spPr>
        <p:txBody>
          <a:bodyPr/>
          <a:lstStyle/>
          <a:p>
            <a:pPr algn="ctr"/>
            <a:r>
              <a:rPr lang="en-US" sz="3600" dirty="0"/>
              <a:t>Barriers of </a:t>
            </a:r>
            <a:r>
              <a:rPr lang="en-US" sz="3600" dirty="0" smtClean="0"/>
              <a:t> Conducting  Research</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924376346"/>
              </p:ext>
            </p:extLst>
          </p:nvPr>
        </p:nvGraphicFramePr>
        <p:xfrm>
          <a:off x="0" y="1500174"/>
          <a:ext cx="8964612" cy="5184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3965409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260350"/>
            <a:ext cx="8501090" cy="720378"/>
          </a:xfrm>
        </p:spPr>
        <p:txBody>
          <a:bodyPr/>
          <a:lstStyle/>
          <a:p>
            <a:pPr algn="ctr"/>
            <a:r>
              <a:rPr lang="en-US" sz="2800" dirty="0" smtClean="0"/>
              <a:t>Overcoming Barriers while   </a:t>
            </a:r>
            <a:r>
              <a:rPr lang="en-US" sz="2800" dirty="0" smtClean="0"/>
              <a:t>Conducting  Research</a:t>
            </a:r>
            <a:endParaRPr lang="en-US" sz="2800" dirty="0"/>
          </a:p>
        </p:txBody>
      </p:sp>
      <p:pic>
        <p:nvPicPr>
          <p:cNvPr id="1026" name="Picture 2"/>
          <p:cNvPicPr>
            <a:picLocks noChangeAspect="1" noChangeArrowheads="1"/>
          </p:cNvPicPr>
          <p:nvPr/>
        </p:nvPicPr>
        <p:blipFill>
          <a:blip r:embed="rId2"/>
          <a:srcRect/>
          <a:stretch>
            <a:fillRect/>
          </a:stretch>
        </p:blipFill>
        <p:spPr bwMode="auto">
          <a:xfrm>
            <a:off x="47625" y="1347788"/>
            <a:ext cx="9048750" cy="5510212"/>
          </a:xfrm>
          <a:prstGeom prst="rect">
            <a:avLst/>
          </a:prstGeom>
          <a:noFill/>
          <a:ln w="9525">
            <a:noFill/>
            <a:miter lim="800000"/>
            <a:headEnd/>
            <a:tailEnd/>
          </a:ln>
          <a:effectLst/>
        </p:spPr>
      </p:pic>
    </p:spTree>
    <p:extLst>
      <p:ext uri="{BB962C8B-B14F-4D97-AF65-F5344CB8AC3E}">
        <p14:creationId xmlns:p14="http://schemas.microsoft.com/office/powerpoint/2010/main" xmlns="" val="33965409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5" y="260350"/>
            <a:ext cx="6768877" cy="935038"/>
          </a:xfrm>
        </p:spPr>
        <p:txBody>
          <a:bodyPr/>
          <a:lstStyle/>
          <a:p>
            <a:r>
              <a:rPr lang="en-US" dirty="0" smtClean="0"/>
              <a:t>Six Honest Serving -Men</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484784"/>
            <a:ext cx="9252520" cy="5229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66683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a:t>
            </a:r>
            <a:endParaRPr lang="en-US" dirty="0"/>
          </a:p>
        </p:txBody>
      </p:sp>
      <p:sp>
        <p:nvSpPr>
          <p:cNvPr id="3" name="Content Placeholder 2"/>
          <p:cNvSpPr>
            <a:spLocks noGrp="1"/>
          </p:cNvSpPr>
          <p:nvPr>
            <p:ph idx="1"/>
          </p:nvPr>
        </p:nvSpPr>
        <p:spPr/>
        <p:txBody>
          <a:bodyPr/>
          <a:lstStyle/>
          <a:p>
            <a:r>
              <a:rPr lang="en-US" dirty="0" smtClean="0"/>
              <a:t>Definition of  Research</a:t>
            </a:r>
          </a:p>
          <a:p>
            <a:r>
              <a:rPr lang="en-US" dirty="0" smtClean="0"/>
              <a:t>Reasons for doing Research</a:t>
            </a:r>
          </a:p>
          <a:p>
            <a:r>
              <a:rPr lang="en-US" dirty="0" smtClean="0"/>
              <a:t>Who should research?</a:t>
            </a:r>
          </a:p>
          <a:p>
            <a:r>
              <a:rPr lang="en-US" dirty="0"/>
              <a:t>Types of Research</a:t>
            </a:r>
          </a:p>
          <a:p>
            <a:r>
              <a:rPr lang="en-US" dirty="0"/>
              <a:t>Approaches to </a:t>
            </a:r>
            <a:r>
              <a:rPr lang="en-US" dirty="0" smtClean="0"/>
              <a:t>Research</a:t>
            </a:r>
          </a:p>
          <a:p>
            <a:r>
              <a:rPr lang="en-US" dirty="0" smtClean="0"/>
              <a:t>Barriers of research</a:t>
            </a:r>
          </a:p>
        </p:txBody>
      </p:sp>
    </p:spTree>
    <p:extLst>
      <p:ext uri="{BB962C8B-B14F-4D97-AF65-F5344CB8AC3E}">
        <p14:creationId xmlns:p14="http://schemas.microsoft.com/office/powerpoint/2010/main" xmlns="" val="38347663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Research</a:t>
            </a:r>
            <a:endParaRPr lang="en-US" dirty="0"/>
          </a:p>
        </p:txBody>
      </p:sp>
      <p:sp>
        <p:nvSpPr>
          <p:cNvPr id="4" name="Rectangle 3"/>
          <p:cNvSpPr/>
          <p:nvPr/>
        </p:nvSpPr>
        <p:spPr>
          <a:xfrm>
            <a:off x="0" y="3000372"/>
            <a:ext cx="9144000" cy="1200329"/>
          </a:xfrm>
          <a:prstGeom prst="rect">
            <a:avLst/>
          </a:prstGeom>
        </p:spPr>
        <p:txBody>
          <a:bodyPr wrap="square">
            <a:spAutoFit/>
          </a:bodyPr>
          <a:lstStyle/>
          <a:p>
            <a:pPr algn="just"/>
            <a:r>
              <a:rPr lang="en-US" sz="2400" b="1" dirty="0">
                <a:latin typeface="Times New Roman" pitchFamily="18" charset="0"/>
                <a:cs typeface="Times New Roman" pitchFamily="18" charset="0"/>
              </a:rPr>
              <a:t>Research</a:t>
            </a:r>
            <a:r>
              <a:rPr lang="en-US" sz="2400" dirty="0">
                <a:latin typeface="Times New Roman" pitchFamily="18" charset="0"/>
                <a:cs typeface="Times New Roman" pitchFamily="18" charset="0"/>
              </a:rPr>
              <a:t> is the </a:t>
            </a:r>
            <a:r>
              <a:rPr lang="en-US" sz="2400" dirty="0" smtClean="0">
                <a:latin typeface="Times New Roman" pitchFamily="18" charset="0"/>
                <a:cs typeface="Times New Roman" pitchFamily="18" charset="0"/>
              </a:rPr>
              <a:t>application of the scientific method for systematic </a:t>
            </a:r>
            <a:r>
              <a:rPr lang="en-US" sz="2400" dirty="0">
                <a:latin typeface="Times New Roman" pitchFamily="18" charset="0"/>
                <a:cs typeface="Times New Roman" pitchFamily="18" charset="0"/>
              </a:rPr>
              <a:t>collection, analysis and interpretation of data to answer a certain question or solve a </a:t>
            </a:r>
            <a:r>
              <a:rPr lang="en-US" sz="2400" dirty="0" smtClean="0">
                <a:latin typeface="Times New Roman" pitchFamily="18" charset="0"/>
                <a:cs typeface="Times New Roman" pitchFamily="18" charset="0"/>
              </a:rPr>
              <a:t>problem</a:t>
            </a:r>
            <a:endParaRPr lang="en-US" sz="2400" dirty="0">
              <a:latin typeface="Times New Roman" pitchFamily="18" charset="0"/>
              <a:cs typeface="Times New Roman" pitchFamily="18" charset="0"/>
            </a:endParaRPr>
          </a:p>
        </p:txBody>
      </p:sp>
      <p:sp>
        <p:nvSpPr>
          <p:cNvPr id="7" name="Rectangle 6"/>
          <p:cNvSpPr/>
          <p:nvPr/>
        </p:nvSpPr>
        <p:spPr>
          <a:xfrm>
            <a:off x="0" y="1857364"/>
            <a:ext cx="9144000" cy="830997"/>
          </a:xfrm>
          <a:prstGeom prst="rect">
            <a:avLst/>
          </a:prstGeom>
        </p:spPr>
        <p:txBody>
          <a:bodyPr wrap="square">
            <a:spAutoFit/>
          </a:bodyPr>
          <a:lstStyle/>
          <a:p>
            <a:r>
              <a:rPr lang="en-US" sz="2000" dirty="0" smtClean="0"/>
              <a:t>Th</a:t>
            </a:r>
            <a:r>
              <a:rPr lang="en-US" sz="2000" dirty="0" smtClean="0"/>
              <a:t>e </a:t>
            </a:r>
            <a:r>
              <a:rPr lang="en-US" sz="2000" dirty="0"/>
              <a:t>word research is derived from the old French word </a:t>
            </a:r>
            <a:r>
              <a:rPr lang="en-US" sz="2800" dirty="0"/>
              <a:t>“</a:t>
            </a:r>
            <a:r>
              <a:rPr lang="en-US" sz="2800" dirty="0" err="1"/>
              <a:t>cerchier</a:t>
            </a:r>
            <a:r>
              <a:rPr lang="en-US" sz="2800" dirty="0"/>
              <a:t>” </a:t>
            </a:r>
            <a:r>
              <a:rPr lang="en-US" sz="2000" dirty="0"/>
              <a:t>meaning to seek or </a:t>
            </a:r>
            <a:r>
              <a:rPr lang="en-US" sz="2000" dirty="0" smtClean="0"/>
              <a:t>search or  </a:t>
            </a:r>
            <a:r>
              <a:rPr lang="en-US" sz="2000" dirty="0"/>
              <a:t>to search again or carefully examine</a:t>
            </a:r>
            <a:endParaRPr lang="en-US" dirty="0"/>
          </a:p>
        </p:txBody>
      </p:sp>
      <p:sp>
        <p:nvSpPr>
          <p:cNvPr id="9" name="Rectangle 8"/>
          <p:cNvSpPr/>
          <p:nvPr/>
        </p:nvSpPr>
        <p:spPr>
          <a:xfrm>
            <a:off x="0" y="4643446"/>
            <a:ext cx="9144000" cy="646331"/>
          </a:xfrm>
          <a:prstGeom prst="rect">
            <a:avLst/>
          </a:prstGeom>
        </p:spPr>
        <p:txBody>
          <a:bodyPr wrap="square">
            <a:spAutoFit/>
          </a:bodyPr>
          <a:lstStyle/>
          <a:p>
            <a:endParaRPr lang="en-US" dirty="0" smtClean="0"/>
          </a:p>
          <a:p>
            <a:r>
              <a:rPr lang="en-US" dirty="0" smtClean="0"/>
              <a:t>It </a:t>
            </a:r>
            <a:r>
              <a:rPr lang="en-US" dirty="0" smtClean="0"/>
              <a:t>is important to follow cascading scientific steps when conducting </a:t>
            </a:r>
            <a:r>
              <a:rPr lang="en-US" dirty="0" smtClean="0"/>
              <a:t>research</a:t>
            </a:r>
            <a:endParaRPr lang="ar-EG" dirty="0"/>
          </a:p>
        </p:txBody>
      </p:sp>
    </p:spTree>
    <p:extLst>
      <p:ext uri="{BB962C8B-B14F-4D97-AF65-F5344CB8AC3E}">
        <p14:creationId xmlns:p14="http://schemas.microsoft.com/office/powerpoint/2010/main" xmlns="" val="35129265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780" y="260648"/>
            <a:ext cx="7632700" cy="1152128"/>
          </a:xfrm>
        </p:spPr>
        <p:txBody>
          <a:bodyPr/>
          <a:lstStyle/>
          <a:p>
            <a:pPr algn="ctr"/>
            <a:r>
              <a:rPr lang="en-US" sz="3600" dirty="0" smtClean="0"/>
              <a:t>Scientific Methods of Solving Research Problems </a:t>
            </a:r>
            <a:endParaRPr lang="en-US" sz="3600" dirty="0"/>
          </a:p>
        </p:txBody>
      </p:sp>
      <p:pic>
        <p:nvPicPr>
          <p:cNvPr id="43417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0" y="1396752"/>
            <a:ext cx="9144000" cy="54612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4" name="Straight Arrow Connector 3"/>
          <p:cNvCxnSpPr/>
          <p:nvPr/>
        </p:nvCxnSpPr>
        <p:spPr bwMode="auto">
          <a:xfrm flipV="1">
            <a:off x="5288895" y="2554018"/>
            <a:ext cx="1343581" cy="10886"/>
          </a:xfrm>
          <a:prstGeom prst="straightConnector1">
            <a:avLst/>
          </a:prstGeom>
          <a:solidFill>
            <a:schemeClr val="accent1"/>
          </a:solidFill>
          <a:ln w="28575" cap="sq" cmpd="sng" algn="ctr">
            <a:solidFill>
              <a:schemeClr val="tx1"/>
            </a:solidFill>
            <a:prstDash val="solid"/>
            <a:round/>
            <a:headEnd type="none" w="sm" len="sm"/>
            <a:tailEnd type="arrow"/>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7" name="Text Box 5"/>
          <p:cNvSpPr txBox="1">
            <a:spLocks noChangeArrowheads="1"/>
          </p:cNvSpPr>
          <p:nvPr/>
        </p:nvSpPr>
        <p:spPr bwMode="auto">
          <a:xfrm>
            <a:off x="6588224" y="2364849"/>
            <a:ext cx="2376264" cy="40011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r>
              <a:rPr lang="en-US" sz="2000" dirty="0" smtClean="0"/>
              <a:t>     No Answers </a:t>
            </a:r>
            <a:endParaRPr lang="en-GB" sz="2000" dirty="0"/>
          </a:p>
        </p:txBody>
      </p:sp>
      <p:cxnSp>
        <p:nvCxnSpPr>
          <p:cNvPr id="9" name="Straight Arrow Connector 8"/>
          <p:cNvCxnSpPr/>
          <p:nvPr/>
        </p:nvCxnSpPr>
        <p:spPr bwMode="auto">
          <a:xfrm flipH="1">
            <a:off x="4716016" y="2764959"/>
            <a:ext cx="1870386" cy="376009"/>
          </a:xfrm>
          <a:prstGeom prst="straightConnector1">
            <a:avLst/>
          </a:prstGeom>
          <a:solidFill>
            <a:schemeClr val="accent1"/>
          </a:solidFill>
          <a:ln w="25400" cap="sq" cmpd="sng" algn="ctr">
            <a:solidFill>
              <a:schemeClr val="tx1"/>
            </a:solidFill>
            <a:prstDash val="solid"/>
            <a:round/>
            <a:headEnd type="none" w="sm" len="sm"/>
            <a:tailEnd type="arrow"/>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13" name="Text Box 5"/>
          <p:cNvSpPr txBox="1">
            <a:spLocks noChangeArrowheads="1"/>
          </p:cNvSpPr>
          <p:nvPr/>
        </p:nvSpPr>
        <p:spPr bwMode="auto">
          <a:xfrm>
            <a:off x="1" y="2783879"/>
            <a:ext cx="1794176" cy="338554"/>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wrap="square">
            <a:spAutoFit/>
          </a:bodyPr>
          <a:lstStyle/>
          <a:p>
            <a:r>
              <a:rPr lang="en-US" sz="1600" dirty="0" smtClean="0"/>
              <a:t>Answers found </a:t>
            </a:r>
            <a:endParaRPr lang="en-GB" sz="1600" dirty="0"/>
          </a:p>
        </p:txBody>
      </p:sp>
      <p:sp>
        <p:nvSpPr>
          <p:cNvPr id="14" name="Text Box 5"/>
          <p:cNvSpPr txBox="1">
            <a:spLocks noChangeArrowheads="1"/>
          </p:cNvSpPr>
          <p:nvPr/>
        </p:nvSpPr>
        <p:spPr bwMode="auto">
          <a:xfrm>
            <a:off x="179511" y="1628800"/>
            <a:ext cx="1512169" cy="584775"/>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en-US" sz="1600" b="1" dirty="0" smtClean="0"/>
              <a:t>No needs for study </a:t>
            </a:r>
            <a:endParaRPr lang="en-GB" sz="1600" b="1" dirty="0"/>
          </a:p>
        </p:txBody>
      </p:sp>
      <p:cxnSp>
        <p:nvCxnSpPr>
          <p:cNvPr id="11" name="Straight Arrow Connector 10"/>
          <p:cNvCxnSpPr/>
          <p:nvPr/>
        </p:nvCxnSpPr>
        <p:spPr bwMode="auto">
          <a:xfrm flipH="1">
            <a:off x="845841" y="2554018"/>
            <a:ext cx="948336" cy="210941"/>
          </a:xfrm>
          <a:prstGeom prst="straightConnector1">
            <a:avLst/>
          </a:prstGeom>
          <a:solidFill>
            <a:schemeClr val="accent1"/>
          </a:solidFill>
          <a:ln w="12700" cap="sq" cmpd="sng" algn="ctr">
            <a:solidFill>
              <a:schemeClr val="tx1"/>
            </a:solidFill>
            <a:prstDash val="solid"/>
            <a:round/>
            <a:headEnd type="none" w="sm" len="sm"/>
            <a:tailEnd type="arrow"/>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5" name="Straight Arrow Connector 14"/>
          <p:cNvCxnSpPr/>
          <p:nvPr/>
        </p:nvCxnSpPr>
        <p:spPr bwMode="auto">
          <a:xfrm flipV="1">
            <a:off x="845840" y="2213575"/>
            <a:ext cx="1" cy="551384"/>
          </a:xfrm>
          <a:prstGeom prst="straightConnector1">
            <a:avLst/>
          </a:prstGeom>
          <a:solidFill>
            <a:schemeClr val="accent1"/>
          </a:solidFill>
          <a:ln w="12700" cap="sq" cmpd="sng" algn="ctr">
            <a:solidFill>
              <a:schemeClr val="tx1"/>
            </a:solidFill>
            <a:prstDash val="solid"/>
            <a:round/>
            <a:headEnd type="none" w="sm" len="sm"/>
            <a:tailEnd type="arrow"/>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extLst>
      <p:ext uri="{BB962C8B-B14F-4D97-AF65-F5344CB8AC3E}">
        <p14:creationId xmlns:p14="http://schemas.microsoft.com/office/powerpoint/2010/main" xmlns="" val="3633435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3"/>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rPr>
              <a:t>Reasons for </a:t>
            </a:r>
            <a:r>
              <a:rPr lang="en-US" b="1" dirty="0" smtClean="0">
                <a:solidFill>
                  <a:srgbClr val="0070C0"/>
                </a:solidFill>
              </a:rPr>
              <a:t>Doing Research</a:t>
            </a:r>
            <a:endParaRPr lang="en-US" b="1" dirty="0">
              <a:solidFill>
                <a:srgbClr val="0070C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943548418"/>
              </p:ext>
            </p:extLst>
          </p:nvPr>
        </p:nvGraphicFramePr>
        <p:xfrm>
          <a:off x="179512" y="1844825"/>
          <a:ext cx="8785225" cy="8640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2"/>
          <p:cNvSpPr txBox="1">
            <a:spLocks/>
          </p:cNvSpPr>
          <p:nvPr/>
        </p:nvSpPr>
        <p:spPr bwMode="auto">
          <a:xfrm>
            <a:off x="179512" y="2780928"/>
            <a:ext cx="4248472" cy="3816424"/>
          </a:xfrm>
          <a:prstGeom prst="rect">
            <a:avLst/>
          </a:prstGeom>
          <a:ln/>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normAutofit/>
          </a:bodyPr>
          <a:lstStyle>
            <a:lvl1pPr marL="342900" indent="-342900" algn="l" rtl="0" eaLnBrk="1" fontAlgn="base" hangingPunct="1">
              <a:spcBef>
                <a:spcPct val="20000"/>
              </a:spcBef>
              <a:spcAft>
                <a:spcPct val="0"/>
              </a:spcAft>
              <a:buClr>
                <a:srgbClr val="000000"/>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000000"/>
              </a:buClr>
              <a:buChar char="•"/>
              <a:defRPr sz="2800">
                <a:solidFill>
                  <a:schemeClr val="tx1"/>
                </a:solidFill>
                <a:latin typeface="+mn-lt"/>
              </a:defRPr>
            </a:lvl2pPr>
            <a:lvl3pPr marL="1143000" indent="-228600" algn="l" rtl="0" eaLnBrk="1" fontAlgn="base" hangingPunct="1">
              <a:spcBef>
                <a:spcPct val="20000"/>
              </a:spcBef>
              <a:spcAft>
                <a:spcPct val="0"/>
              </a:spcAft>
              <a:buClr>
                <a:srgbClr val="000000"/>
              </a:buClr>
              <a:buChar char="•"/>
              <a:defRPr sz="2400">
                <a:solidFill>
                  <a:schemeClr val="tx1"/>
                </a:solidFill>
                <a:latin typeface="+mn-lt"/>
              </a:defRPr>
            </a:lvl3pPr>
            <a:lvl4pPr marL="1600200" indent="-228600" algn="l" rtl="0" eaLnBrk="1" fontAlgn="base" hangingPunct="1">
              <a:spcBef>
                <a:spcPct val="20000"/>
              </a:spcBef>
              <a:spcAft>
                <a:spcPct val="0"/>
              </a:spcAft>
              <a:buClr>
                <a:srgbClr val="000000"/>
              </a:buClr>
              <a:buChar char="•"/>
              <a:defRPr sz="2000">
                <a:solidFill>
                  <a:schemeClr val="tx1"/>
                </a:solidFill>
                <a:latin typeface="+mn-lt"/>
              </a:defRPr>
            </a:lvl4pPr>
            <a:lvl5pPr marL="2057400" indent="-228600" algn="l" rtl="0" eaLnBrk="1" fontAlgn="base" hangingPunct="1">
              <a:spcBef>
                <a:spcPct val="20000"/>
              </a:spcBef>
              <a:spcAft>
                <a:spcPct val="0"/>
              </a:spcAft>
              <a:buClr>
                <a:srgbClr val="000000"/>
              </a:buClr>
              <a:buChar char="•"/>
              <a:defRPr sz="2000">
                <a:solidFill>
                  <a:schemeClr val="tx1"/>
                </a:solidFill>
                <a:latin typeface="+mn-lt"/>
              </a:defRPr>
            </a:lvl5pPr>
            <a:lvl6pPr marL="2514600" indent="-228600" algn="l" rtl="0" eaLnBrk="1" fontAlgn="base" hangingPunct="1">
              <a:spcBef>
                <a:spcPct val="20000"/>
              </a:spcBef>
              <a:spcAft>
                <a:spcPct val="0"/>
              </a:spcAft>
              <a:buClr>
                <a:srgbClr val="000000"/>
              </a:buClr>
              <a:buChar char="•"/>
              <a:defRPr sz="2000">
                <a:solidFill>
                  <a:schemeClr val="tx1"/>
                </a:solidFill>
                <a:latin typeface="+mn-lt"/>
              </a:defRPr>
            </a:lvl6pPr>
            <a:lvl7pPr marL="2971800" indent="-228600" algn="l" rtl="0" eaLnBrk="1" fontAlgn="base" hangingPunct="1">
              <a:spcBef>
                <a:spcPct val="20000"/>
              </a:spcBef>
              <a:spcAft>
                <a:spcPct val="0"/>
              </a:spcAft>
              <a:buClr>
                <a:srgbClr val="000000"/>
              </a:buClr>
              <a:buChar char="•"/>
              <a:defRPr sz="2000">
                <a:solidFill>
                  <a:schemeClr val="tx1"/>
                </a:solidFill>
                <a:latin typeface="+mn-lt"/>
              </a:defRPr>
            </a:lvl7pPr>
            <a:lvl8pPr marL="3429000" indent="-228600" algn="l" rtl="0" eaLnBrk="1" fontAlgn="base" hangingPunct="1">
              <a:spcBef>
                <a:spcPct val="20000"/>
              </a:spcBef>
              <a:spcAft>
                <a:spcPct val="0"/>
              </a:spcAft>
              <a:buClr>
                <a:srgbClr val="000000"/>
              </a:buClr>
              <a:buChar char="•"/>
              <a:defRPr sz="2000">
                <a:solidFill>
                  <a:schemeClr val="tx1"/>
                </a:solidFill>
                <a:latin typeface="+mn-lt"/>
              </a:defRPr>
            </a:lvl8pPr>
            <a:lvl9pPr marL="3886200" indent="-228600" algn="l" rtl="0" eaLnBrk="1" fontAlgn="base" hangingPunct="1">
              <a:spcBef>
                <a:spcPct val="20000"/>
              </a:spcBef>
              <a:spcAft>
                <a:spcPct val="0"/>
              </a:spcAft>
              <a:buClr>
                <a:srgbClr val="000000"/>
              </a:buClr>
              <a:buChar char="•"/>
              <a:defRPr sz="2000">
                <a:solidFill>
                  <a:schemeClr val="tx1"/>
                </a:solidFill>
                <a:latin typeface="+mn-lt"/>
              </a:defRPr>
            </a:lvl9pPr>
          </a:lstStyle>
          <a:p>
            <a:pPr algn="just">
              <a:buFontTx/>
              <a:buNone/>
            </a:pPr>
            <a:r>
              <a:rPr lang="en-US" sz="2000" b="1" dirty="0" smtClean="0">
                <a:latin typeface="Times New Roman" pitchFamily="18" charset="0"/>
                <a:cs typeface="Times New Roman" pitchFamily="18" charset="0"/>
              </a:rPr>
              <a:t>For Students</a:t>
            </a:r>
            <a:r>
              <a:rPr lang="en-US" b="1"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Research help them to acquire skills such as:</a:t>
            </a:r>
          </a:p>
          <a:p>
            <a:pPr lvl="1" algn="just"/>
            <a:r>
              <a:rPr lang="en-US" sz="2000" dirty="0" smtClean="0">
                <a:solidFill>
                  <a:srgbClr val="FF0000"/>
                </a:solidFill>
                <a:latin typeface="Times New Roman" pitchFamily="18" charset="0"/>
                <a:cs typeface="Times New Roman" pitchFamily="18" charset="0"/>
              </a:rPr>
              <a:t>Think critically.</a:t>
            </a:r>
          </a:p>
          <a:p>
            <a:pPr lvl="1" algn="just"/>
            <a:r>
              <a:rPr lang="en-US" sz="2000" dirty="0" smtClean="0">
                <a:solidFill>
                  <a:srgbClr val="FF0000"/>
                </a:solidFill>
                <a:latin typeface="Times New Roman" pitchFamily="18" charset="0"/>
                <a:cs typeface="Times New Roman" pitchFamily="18" charset="0"/>
              </a:rPr>
              <a:t>In-depth knowledge</a:t>
            </a:r>
          </a:p>
          <a:p>
            <a:pPr lvl="1" algn="just"/>
            <a:r>
              <a:rPr lang="en-US" sz="2000" dirty="0" smtClean="0">
                <a:solidFill>
                  <a:srgbClr val="FF0000"/>
                </a:solidFill>
                <a:latin typeface="Times New Roman" pitchFamily="18" charset="0"/>
                <a:cs typeface="Times New Roman" pitchFamily="18" charset="0"/>
              </a:rPr>
              <a:t>Creativity </a:t>
            </a:r>
          </a:p>
          <a:p>
            <a:pPr lvl="1" algn="just"/>
            <a:r>
              <a:rPr lang="en-US" sz="2000" dirty="0" smtClean="0">
                <a:solidFill>
                  <a:srgbClr val="FF0000"/>
                </a:solidFill>
                <a:latin typeface="Times New Roman" pitchFamily="18" charset="0"/>
                <a:cs typeface="Times New Roman" pitchFamily="18" charset="0"/>
              </a:rPr>
              <a:t>Logic &amp; objectivity </a:t>
            </a:r>
          </a:p>
          <a:p>
            <a:pPr lvl="1" algn="just"/>
            <a:r>
              <a:rPr lang="en-US" sz="2000" dirty="0" smtClean="0">
                <a:solidFill>
                  <a:srgbClr val="FF0000"/>
                </a:solidFill>
                <a:latin typeface="Times New Roman" pitchFamily="18" charset="0"/>
                <a:cs typeface="Times New Roman" pitchFamily="18" charset="0"/>
              </a:rPr>
              <a:t>Presentation skills</a:t>
            </a:r>
            <a:r>
              <a:rPr lang="en-US" dirty="0" smtClean="0">
                <a:latin typeface="Times New Roman" pitchFamily="18" charset="0"/>
                <a:cs typeface="Times New Roman" pitchFamily="18" charset="0"/>
              </a:rPr>
              <a:t>.</a:t>
            </a:r>
            <a:endParaRPr lang="en-US" b="1" dirty="0" smtClean="0">
              <a:latin typeface="Times New Roman" pitchFamily="18" charset="0"/>
              <a:cs typeface="Times New Roman" pitchFamily="18" charset="0"/>
            </a:endParaRPr>
          </a:p>
          <a:p>
            <a:endParaRPr lang="ar-SA" dirty="0"/>
          </a:p>
        </p:txBody>
      </p:sp>
      <p:sp>
        <p:nvSpPr>
          <p:cNvPr id="6" name="Content Placeholder 2"/>
          <p:cNvSpPr txBox="1">
            <a:spLocks/>
          </p:cNvSpPr>
          <p:nvPr/>
        </p:nvSpPr>
        <p:spPr bwMode="auto">
          <a:xfrm>
            <a:off x="4427984" y="2780928"/>
            <a:ext cx="4464496" cy="3816424"/>
          </a:xfrm>
          <a:prstGeom prst="rect">
            <a:avLst/>
          </a:prstGeom>
          <a:ln/>
          <a:extLst/>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00000"/>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000000"/>
              </a:buClr>
              <a:buChar char="•"/>
              <a:defRPr sz="2800">
                <a:solidFill>
                  <a:schemeClr val="tx1"/>
                </a:solidFill>
                <a:latin typeface="+mn-lt"/>
              </a:defRPr>
            </a:lvl2pPr>
            <a:lvl3pPr marL="1143000" indent="-228600" algn="l" rtl="0" eaLnBrk="1" fontAlgn="base" hangingPunct="1">
              <a:spcBef>
                <a:spcPct val="20000"/>
              </a:spcBef>
              <a:spcAft>
                <a:spcPct val="0"/>
              </a:spcAft>
              <a:buClr>
                <a:srgbClr val="000000"/>
              </a:buClr>
              <a:buChar char="•"/>
              <a:defRPr sz="2400">
                <a:solidFill>
                  <a:schemeClr val="tx1"/>
                </a:solidFill>
                <a:latin typeface="+mn-lt"/>
              </a:defRPr>
            </a:lvl3pPr>
            <a:lvl4pPr marL="1600200" indent="-228600" algn="l" rtl="0" eaLnBrk="1" fontAlgn="base" hangingPunct="1">
              <a:spcBef>
                <a:spcPct val="20000"/>
              </a:spcBef>
              <a:spcAft>
                <a:spcPct val="0"/>
              </a:spcAft>
              <a:buClr>
                <a:srgbClr val="000000"/>
              </a:buClr>
              <a:buChar char="•"/>
              <a:defRPr sz="2000">
                <a:solidFill>
                  <a:schemeClr val="tx1"/>
                </a:solidFill>
                <a:latin typeface="+mn-lt"/>
              </a:defRPr>
            </a:lvl4pPr>
            <a:lvl5pPr marL="2057400" indent="-228600" algn="l" rtl="0" eaLnBrk="1" fontAlgn="base" hangingPunct="1">
              <a:spcBef>
                <a:spcPct val="20000"/>
              </a:spcBef>
              <a:spcAft>
                <a:spcPct val="0"/>
              </a:spcAft>
              <a:buClr>
                <a:srgbClr val="000000"/>
              </a:buClr>
              <a:buChar char="•"/>
              <a:defRPr sz="2000">
                <a:solidFill>
                  <a:schemeClr val="tx1"/>
                </a:solidFill>
                <a:latin typeface="+mn-lt"/>
              </a:defRPr>
            </a:lvl5pPr>
            <a:lvl6pPr marL="2514600" indent="-228600" algn="l" rtl="0" eaLnBrk="1" fontAlgn="base" hangingPunct="1">
              <a:spcBef>
                <a:spcPct val="20000"/>
              </a:spcBef>
              <a:spcAft>
                <a:spcPct val="0"/>
              </a:spcAft>
              <a:buClr>
                <a:srgbClr val="000000"/>
              </a:buClr>
              <a:buChar char="•"/>
              <a:defRPr sz="2000">
                <a:solidFill>
                  <a:schemeClr val="tx1"/>
                </a:solidFill>
                <a:latin typeface="+mn-lt"/>
              </a:defRPr>
            </a:lvl6pPr>
            <a:lvl7pPr marL="2971800" indent="-228600" algn="l" rtl="0" eaLnBrk="1" fontAlgn="base" hangingPunct="1">
              <a:spcBef>
                <a:spcPct val="20000"/>
              </a:spcBef>
              <a:spcAft>
                <a:spcPct val="0"/>
              </a:spcAft>
              <a:buClr>
                <a:srgbClr val="000000"/>
              </a:buClr>
              <a:buChar char="•"/>
              <a:defRPr sz="2000">
                <a:solidFill>
                  <a:schemeClr val="tx1"/>
                </a:solidFill>
                <a:latin typeface="+mn-lt"/>
              </a:defRPr>
            </a:lvl7pPr>
            <a:lvl8pPr marL="3429000" indent="-228600" algn="l" rtl="0" eaLnBrk="1" fontAlgn="base" hangingPunct="1">
              <a:spcBef>
                <a:spcPct val="20000"/>
              </a:spcBef>
              <a:spcAft>
                <a:spcPct val="0"/>
              </a:spcAft>
              <a:buClr>
                <a:srgbClr val="000000"/>
              </a:buClr>
              <a:buChar char="•"/>
              <a:defRPr sz="2000">
                <a:solidFill>
                  <a:schemeClr val="tx1"/>
                </a:solidFill>
                <a:latin typeface="+mn-lt"/>
              </a:defRPr>
            </a:lvl8pPr>
            <a:lvl9pPr marL="3886200" indent="-228600" algn="l" rtl="0" eaLnBrk="1" fontAlgn="base" hangingPunct="1">
              <a:spcBef>
                <a:spcPct val="20000"/>
              </a:spcBef>
              <a:spcAft>
                <a:spcPct val="0"/>
              </a:spcAft>
              <a:buClr>
                <a:srgbClr val="000000"/>
              </a:buClr>
              <a:buChar char="•"/>
              <a:defRPr sz="2000">
                <a:solidFill>
                  <a:schemeClr val="tx1"/>
                </a:solidFill>
                <a:latin typeface="+mn-lt"/>
              </a:defRPr>
            </a:lvl9pPr>
          </a:lstStyle>
          <a:p>
            <a:pPr algn="just">
              <a:buNone/>
            </a:pPr>
            <a:r>
              <a:rPr lang="en-US" sz="2000" b="1" dirty="0" smtClean="0">
                <a:latin typeface="Times New Roman" pitchFamily="18" charset="0"/>
                <a:cs typeface="Times New Roman" pitchFamily="18" charset="0"/>
              </a:rPr>
              <a:t>For </a:t>
            </a:r>
            <a:r>
              <a:rPr lang="en-US" sz="2000" b="1" dirty="0">
                <a:latin typeface="Times New Roman" pitchFamily="18" charset="0"/>
                <a:cs typeface="Times New Roman" pitchFamily="18" charset="0"/>
              </a:rPr>
              <a:t>qualified therapists: </a:t>
            </a:r>
            <a:r>
              <a:rPr lang="en-US" sz="1800" dirty="0">
                <a:latin typeface="Times New Roman" pitchFamily="18" charset="0"/>
                <a:cs typeface="Times New Roman" pitchFamily="18" charset="0"/>
              </a:rPr>
              <a:t>research experience will help to:</a:t>
            </a:r>
          </a:p>
          <a:p>
            <a:pPr lvl="1" algn="just"/>
            <a:r>
              <a:rPr lang="en-US" sz="1800" dirty="0">
                <a:solidFill>
                  <a:srgbClr val="FF0000"/>
                </a:solidFill>
                <a:latin typeface="Times New Roman" pitchFamily="18" charset="0"/>
                <a:cs typeface="Times New Roman" pitchFamily="18" charset="0"/>
              </a:rPr>
              <a:t>Establish &amp; develop </a:t>
            </a:r>
            <a:r>
              <a:rPr lang="en-US" sz="1800" dirty="0" smtClean="0">
                <a:solidFill>
                  <a:srgbClr val="FF0000"/>
                </a:solidFill>
                <a:latin typeface="Times New Roman" pitchFamily="18" charset="0"/>
                <a:cs typeface="Times New Roman" pitchFamily="18" charset="0"/>
              </a:rPr>
              <a:t> </a:t>
            </a:r>
            <a:r>
              <a:rPr lang="en-US" sz="1800" dirty="0">
                <a:solidFill>
                  <a:srgbClr val="FF0000"/>
                </a:solidFill>
                <a:latin typeface="Times New Roman" pitchFamily="18" charset="0"/>
                <a:cs typeface="Times New Roman" pitchFamily="18" charset="0"/>
              </a:rPr>
              <a:t>evidence- base </a:t>
            </a:r>
            <a:endParaRPr lang="en-US" sz="1800" dirty="0" smtClean="0">
              <a:solidFill>
                <a:srgbClr val="FF0000"/>
              </a:solidFill>
              <a:latin typeface="Times New Roman" pitchFamily="18" charset="0"/>
              <a:cs typeface="Times New Roman" pitchFamily="18" charset="0"/>
            </a:endParaRPr>
          </a:p>
          <a:p>
            <a:pPr lvl="1" algn="just"/>
            <a:r>
              <a:rPr lang="en-US" sz="1800" dirty="0" smtClean="0">
                <a:solidFill>
                  <a:srgbClr val="FF0000"/>
                </a:solidFill>
                <a:latin typeface="Times New Roman" pitchFamily="18" charset="0"/>
                <a:cs typeface="Times New Roman" pitchFamily="18" charset="0"/>
              </a:rPr>
              <a:t>Identify </a:t>
            </a:r>
            <a:r>
              <a:rPr lang="en-US" sz="1800" dirty="0">
                <a:solidFill>
                  <a:srgbClr val="FF0000"/>
                </a:solidFill>
                <a:latin typeface="Times New Roman" pitchFamily="18" charset="0"/>
                <a:cs typeface="Times New Roman" pitchFamily="18" charset="0"/>
              </a:rPr>
              <a:t>gaps in knowledge.</a:t>
            </a:r>
          </a:p>
          <a:p>
            <a:pPr lvl="1" algn="just"/>
            <a:r>
              <a:rPr lang="en-US" sz="1800" dirty="0">
                <a:solidFill>
                  <a:srgbClr val="FF0000"/>
                </a:solidFill>
                <a:latin typeface="Times New Roman" pitchFamily="18" charset="0"/>
                <a:cs typeface="Times New Roman" pitchFamily="18" charset="0"/>
              </a:rPr>
              <a:t>Add to the knowledge </a:t>
            </a:r>
            <a:r>
              <a:rPr lang="en-US" sz="1800" dirty="0" smtClean="0">
                <a:solidFill>
                  <a:srgbClr val="FF0000"/>
                </a:solidFill>
                <a:latin typeface="Times New Roman" pitchFamily="18" charset="0"/>
                <a:cs typeface="Times New Roman" pitchFamily="18" charset="0"/>
              </a:rPr>
              <a:t>base</a:t>
            </a:r>
            <a:endParaRPr lang="en-US" sz="1800" dirty="0">
              <a:solidFill>
                <a:srgbClr val="FF0000"/>
              </a:solidFill>
              <a:latin typeface="Times New Roman" pitchFamily="18" charset="0"/>
              <a:cs typeface="Times New Roman" pitchFamily="18" charset="0"/>
            </a:endParaRPr>
          </a:p>
          <a:p>
            <a:pPr lvl="1" algn="just"/>
            <a:r>
              <a:rPr lang="en-US" sz="1800" dirty="0">
                <a:solidFill>
                  <a:srgbClr val="FF0000"/>
                </a:solidFill>
                <a:latin typeface="Times New Roman" pitchFamily="18" charset="0"/>
                <a:cs typeface="Times New Roman" pitchFamily="18" charset="0"/>
              </a:rPr>
              <a:t>Establish efficacy </a:t>
            </a:r>
            <a:r>
              <a:rPr lang="en-US" sz="1800" dirty="0" smtClean="0">
                <a:solidFill>
                  <a:srgbClr val="FF0000"/>
                </a:solidFill>
                <a:latin typeface="Times New Roman" pitchFamily="18" charset="0"/>
                <a:cs typeface="Times New Roman" pitchFamily="18" charset="0"/>
              </a:rPr>
              <a:t>&amp; </a:t>
            </a:r>
            <a:r>
              <a:rPr lang="en-US" sz="1800" dirty="0" smtClean="0">
                <a:solidFill>
                  <a:srgbClr val="FF0000"/>
                </a:solidFill>
                <a:latin typeface="Times New Roman" pitchFamily="18" charset="0"/>
                <a:cs typeface="Times New Roman" pitchFamily="18" charset="0"/>
              </a:rPr>
              <a:t>benefits </a:t>
            </a:r>
            <a:r>
              <a:rPr lang="en-US" sz="1800" dirty="0">
                <a:solidFill>
                  <a:srgbClr val="FF0000"/>
                </a:solidFill>
                <a:latin typeface="Times New Roman" pitchFamily="18" charset="0"/>
                <a:cs typeface="Times New Roman" pitchFamily="18" charset="0"/>
              </a:rPr>
              <a:t>of new </a:t>
            </a:r>
            <a:r>
              <a:rPr lang="en-US" sz="1800" dirty="0" smtClean="0">
                <a:solidFill>
                  <a:srgbClr val="FF0000"/>
                </a:solidFill>
                <a:latin typeface="Times New Roman" pitchFamily="18" charset="0"/>
                <a:cs typeface="Times New Roman" pitchFamily="18" charset="0"/>
              </a:rPr>
              <a:t>interventions</a:t>
            </a:r>
            <a:r>
              <a:rPr lang="en-US" sz="1800" dirty="0">
                <a:solidFill>
                  <a:srgbClr val="FF0000"/>
                </a:solidFill>
                <a:latin typeface="Times New Roman" pitchFamily="18" charset="0"/>
                <a:cs typeface="Times New Roman" pitchFamily="18" charset="0"/>
              </a:rPr>
              <a:t>.</a:t>
            </a:r>
          </a:p>
          <a:p>
            <a:pPr lvl="1" algn="just"/>
            <a:r>
              <a:rPr lang="en-US" sz="1800" dirty="0" smtClean="0">
                <a:solidFill>
                  <a:srgbClr val="FF0000"/>
                </a:solidFill>
                <a:latin typeface="Times New Roman" pitchFamily="18" charset="0"/>
                <a:cs typeface="Times New Roman" pitchFamily="18" charset="0"/>
              </a:rPr>
              <a:t>Evaluate </a:t>
            </a:r>
            <a:r>
              <a:rPr lang="en-US" sz="1800" dirty="0">
                <a:solidFill>
                  <a:srgbClr val="FF0000"/>
                </a:solidFill>
                <a:latin typeface="Times New Roman" pitchFamily="18" charset="0"/>
                <a:cs typeface="Times New Roman" pitchFamily="18" charset="0"/>
              </a:rPr>
              <a:t>clinical effectiveness.</a:t>
            </a:r>
          </a:p>
          <a:p>
            <a:pPr lvl="1" algn="just"/>
            <a:r>
              <a:rPr lang="en-US" sz="1800" dirty="0" smtClean="0">
                <a:solidFill>
                  <a:srgbClr val="FF0000"/>
                </a:solidFill>
                <a:latin typeface="Times New Roman" pitchFamily="18" charset="0"/>
                <a:cs typeface="Times New Roman" pitchFamily="18" charset="0"/>
              </a:rPr>
              <a:t>Develop theoretical </a:t>
            </a:r>
            <a:r>
              <a:rPr lang="en-US" sz="1800" dirty="0">
                <a:solidFill>
                  <a:srgbClr val="FF0000"/>
                </a:solidFill>
                <a:latin typeface="Times New Roman" pitchFamily="18" charset="0"/>
                <a:cs typeface="Times New Roman" pitchFamily="18" charset="0"/>
              </a:rPr>
              <a:t>understanding of therapeutic process and outcomes</a:t>
            </a:r>
            <a:r>
              <a:rPr lang="en-US" sz="2000" dirty="0" smtClean="0"/>
              <a:t>.</a:t>
            </a:r>
            <a:endParaRPr lang="ar-SA" sz="2000" dirty="0"/>
          </a:p>
        </p:txBody>
      </p:sp>
    </p:spTree>
    <p:extLst>
      <p:ext uri="{BB962C8B-B14F-4D97-AF65-F5344CB8AC3E}">
        <p14:creationId xmlns:p14="http://schemas.microsoft.com/office/powerpoint/2010/main" xmlns="" val="61724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20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20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20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2000"/>
                                        <p:tgtEl>
                                          <p:spTgt spid="5">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2000"/>
                                        <p:tgtEl>
                                          <p:spTgt spid="5">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2000"/>
                                        <p:tgtEl>
                                          <p:spTgt spid="5">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Effect transition="in" filter="fade">
                                      <p:cBhvr>
                                        <p:cTn id="25" dur="2000"/>
                                        <p:tgtEl>
                                          <p:spTgt spid="5">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
                                            <p:bg/>
                                          </p:spTgt>
                                        </p:tgtEl>
                                        <p:attrNameLst>
                                          <p:attrName>style.visibility</p:attrName>
                                        </p:attrNameLst>
                                      </p:cBhvr>
                                      <p:to>
                                        <p:strVal val="visible"/>
                                      </p:to>
                                    </p:set>
                                    <p:animEffect transition="in" filter="fade">
                                      <p:cBhvr>
                                        <p:cTn id="30" dur="2000"/>
                                        <p:tgtEl>
                                          <p:spTgt spid="6">
                                            <p:bg/>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2000"/>
                                        <p:tgtEl>
                                          <p:spTgt spid="6">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
                                            <p:txEl>
                                              <p:pRg st="1" end="1"/>
                                            </p:txEl>
                                          </p:spTgt>
                                        </p:tgtEl>
                                        <p:attrNameLst>
                                          <p:attrName>style.visibility</p:attrName>
                                        </p:attrNameLst>
                                      </p:cBhvr>
                                      <p:to>
                                        <p:strVal val="visible"/>
                                      </p:to>
                                    </p:set>
                                    <p:animEffect transition="in" filter="fade">
                                      <p:cBhvr>
                                        <p:cTn id="38" dur="2000"/>
                                        <p:tgtEl>
                                          <p:spTgt spid="6">
                                            <p:txEl>
                                              <p:pRg st="1" end="1"/>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
                                            <p:txEl>
                                              <p:pRg st="2" end="2"/>
                                            </p:txEl>
                                          </p:spTgt>
                                        </p:tgtEl>
                                        <p:attrNameLst>
                                          <p:attrName>style.visibility</p:attrName>
                                        </p:attrNameLst>
                                      </p:cBhvr>
                                      <p:to>
                                        <p:strVal val="visible"/>
                                      </p:to>
                                    </p:set>
                                    <p:animEffect transition="in" filter="fade">
                                      <p:cBhvr>
                                        <p:cTn id="41" dur="2000"/>
                                        <p:tgtEl>
                                          <p:spTgt spid="6">
                                            <p:txEl>
                                              <p:pRg st="2" end="2"/>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
                                            <p:txEl>
                                              <p:pRg st="3" end="3"/>
                                            </p:txEl>
                                          </p:spTgt>
                                        </p:tgtEl>
                                        <p:attrNameLst>
                                          <p:attrName>style.visibility</p:attrName>
                                        </p:attrNameLst>
                                      </p:cBhvr>
                                      <p:to>
                                        <p:strVal val="visible"/>
                                      </p:to>
                                    </p:set>
                                    <p:animEffect transition="in" filter="fade">
                                      <p:cBhvr>
                                        <p:cTn id="44" dur="2000"/>
                                        <p:tgtEl>
                                          <p:spTgt spid="6">
                                            <p:txEl>
                                              <p:pRg st="3" end="3"/>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animEffect transition="in" filter="fade">
                                      <p:cBhvr>
                                        <p:cTn id="47" dur="2000"/>
                                        <p:tgtEl>
                                          <p:spTgt spid="6">
                                            <p:txEl>
                                              <p:pRg st="4" end="4"/>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
                                            <p:txEl>
                                              <p:pRg st="5" end="5"/>
                                            </p:txEl>
                                          </p:spTgt>
                                        </p:tgtEl>
                                        <p:attrNameLst>
                                          <p:attrName>style.visibility</p:attrName>
                                        </p:attrNameLst>
                                      </p:cBhvr>
                                      <p:to>
                                        <p:strVal val="visible"/>
                                      </p:to>
                                    </p:set>
                                    <p:animEffect transition="in" filter="fade">
                                      <p:cBhvr>
                                        <p:cTn id="50" dur="2000"/>
                                        <p:tgtEl>
                                          <p:spTgt spid="6">
                                            <p:txEl>
                                              <p:pRg st="5" end="5"/>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
                                            <p:txEl>
                                              <p:pRg st="6" end="6"/>
                                            </p:txEl>
                                          </p:spTgt>
                                        </p:tgtEl>
                                        <p:attrNameLst>
                                          <p:attrName>style.visibility</p:attrName>
                                        </p:attrNameLst>
                                      </p:cBhvr>
                                      <p:to>
                                        <p:strVal val="visible"/>
                                      </p:to>
                                    </p:set>
                                    <p:animEffect transition="in" filter="fade">
                                      <p:cBhvr>
                                        <p:cTn id="53" dur="20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b="1" i="1" dirty="0" smtClean="0">
                <a:solidFill>
                  <a:srgbClr val="FF0000"/>
                </a:solidFill>
              </a:rPr>
              <a:t>Who Should Research?</a:t>
            </a:r>
            <a:endParaRPr lang="ar-SA" b="1" i="1" dirty="0">
              <a:solidFill>
                <a:srgbClr val="FF0000"/>
              </a:solidFill>
            </a:endParaRPr>
          </a:p>
        </p:txBody>
      </p:sp>
      <p:sp>
        <p:nvSpPr>
          <p:cNvPr id="3" name="Content Placeholder 2"/>
          <p:cNvSpPr>
            <a:spLocks noGrp="1"/>
          </p:cNvSpPr>
          <p:nvPr>
            <p:ph sz="quarter" idx="1"/>
          </p:nvPr>
        </p:nvSpPr>
        <p:spPr>
          <a:xfrm>
            <a:off x="323528" y="1700808"/>
            <a:ext cx="8712968" cy="1584176"/>
          </a:xfrm>
        </p:spPr>
        <p:txBody>
          <a:bodyPr>
            <a:normAutofit/>
          </a:bodyPr>
          <a:lstStyle/>
          <a:p>
            <a:pPr algn="just">
              <a:buNone/>
            </a:pPr>
            <a:r>
              <a:rPr lang="en-US" sz="2400" dirty="0" smtClean="0">
                <a:latin typeface="Arial Rounded MT Bold" pitchFamily="34" charset="0"/>
              </a:rPr>
              <a:t>Members </a:t>
            </a:r>
            <a:r>
              <a:rPr lang="en-US" sz="2400" dirty="0">
                <a:latin typeface="Arial Rounded MT Bold" pitchFamily="34" charset="0"/>
              </a:rPr>
              <a:t>of the </a:t>
            </a:r>
            <a:r>
              <a:rPr lang="en-US" sz="2400" dirty="0" smtClean="0">
                <a:latin typeface="Arial Rounded MT Bold" pitchFamily="34" charset="0"/>
              </a:rPr>
              <a:t>profession are likely to be the best researchers for building the body of knowledge of that profession.</a:t>
            </a:r>
            <a:endParaRPr lang="ar-SA" sz="2400" dirty="0">
              <a:latin typeface="Arial Rounded MT Bold" pitchFamily="34" charset="0"/>
            </a:endParaRPr>
          </a:p>
        </p:txBody>
      </p:sp>
      <p:sp>
        <p:nvSpPr>
          <p:cNvPr id="4" name="Content Placeholder 2"/>
          <p:cNvSpPr txBox="1">
            <a:spLocks/>
          </p:cNvSpPr>
          <p:nvPr/>
        </p:nvSpPr>
        <p:spPr>
          <a:xfrm>
            <a:off x="395536" y="3717032"/>
            <a:ext cx="8424936" cy="2592288"/>
          </a:xfrm>
          <a:prstGeom prst="rect">
            <a:avLst/>
          </a:prstGeom>
        </p:spPr>
        <p:txBody>
          <a:bodyPr vert="horz">
            <a:normAutofit/>
          </a:bodyPr>
          <a:lstStyle/>
          <a:p>
            <a:pPr marL="452628" indent="-342900" algn="just" rtl="0">
              <a:spcBef>
                <a:spcPts val="400"/>
              </a:spcBef>
              <a:buClr>
                <a:srgbClr val="000099"/>
              </a:buClr>
              <a:buSzPct val="114000"/>
              <a:buFont typeface="Wingdings" pitchFamily="2" charset="2"/>
              <a:buChar char="v"/>
              <a:defRPr/>
            </a:pPr>
            <a:r>
              <a:rPr kumimoji="0" lang="en-US" sz="2400" b="0" i="1"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Clinical</a:t>
            </a:r>
            <a:r>
              <a:rPr kumimoji="0" lang="en-US" sz="2400" b="0" i="1" u="none" strike="noStrike" kern="1200" cap="none" spc="0" normalizeH="0" noProof="0" dirty="0" smtClean="0">
                <a:ln>
                  <a:noFill/>
                </a:ln>
                <a:solidFill>
                  <a:schemeClr val="tx1"/>
                </a:solidFill>
                <a:effectLst/>
                <a:uLnTx/>
                <a:uFillTx/>
                <a:latin typeface="Times New Roman" pitchFamily="18" charset="0"/>
                <a:cs typeface="Times New Roman" pitchFamily="18" charset="0"/>
              </a:rPr>
              <a:t> researcher </a:t>
            </a:r>
          </a:p>
          <a:p>
            <a:pPr marL="452628" indent="-342900" algn="just" rtl="0">
              <a:spcBef>
                <a:spcPts val="400"/>
              </a:spcBef>
              <a:buClr>
                <a:srgbClr val="000099"/>
              </a:buClr>
              <a:buSzPct val="114000"/>
              <a:buFont typeface="Wingdings" pitchFamily="2" charset="2"/>
              <a:buChar char="v"/>
              <a:defRPr/>
            </a:pPr>
            <a:r>
              <a:rPr lang="en-US" sz="2400" i="1" dirty="0" smtClean="0">
                <a:latin typeface="Times New Roman" pitchFamily="18" charset="0"/>
                <a:cs typeface="Times New Roman" pitchFamily="18" charset="0"/>
              </a:rPr>
              <a:t>Academic staff .</a:t>
            </a:r>
            <a:endParaRPr kumimoji="0" lang="en-US" sz="2400" b="0" i="1" u="none" strike="noStrike" kern="1200" cap="none" spc="0" normalizeH="0" noProof="0" dirty="0" smtClean="0">
              <a:ln>
                <a:noFill/>
              </a:ln>
              <a:solidFill>
                <a:schemeClr val="tx1"/>
              </a:solidFill>
              <a:effectLst/>
              <a:uLnTx/>
              <a:uFillTx/>
              <a:latin typeface="Times New Roman" pitchFamily="18" charset="0"/>
              <a:cs typeface="Times New Roman" pitchFamily="18" charset="0"/>
            </a:endParaRPr>
          </a:p>
          <a:p>
            <a:pPr marL="452628" marR="0" lvl="0" indent="-342900" algn="just" defTabSz="914400" rtl="0" eaLnBrk="1" fontAlgn="auto" latinLnBrk="0" hangingPunct="1">
              <a:lnSpc>
                <a:spcPct val="100000"/>
              </a:lnSpc>
              <a:spcBef>
                <a:spcPts val="400"/>
              </a:spcBef>
              <a:spcAft>
                <a:spcPts val="0"/>
              </a:spcAft>
              <a:buClr>
                <a:srgbClr val="000099"/>
              </a:buClr>
              <a:buSzPct val="114000"/>
              <a:buFont typeface="Wingdings" pitchFamily="2" charset="2"/>
              <a:buChar char="v"/>
              <a:tabLst/>
              <a:defRPr/>
            </a:pPr>
            <a:r>
              <a:rPr lang="en-US" sz="2400" i="1" baseline="0" dirty="0" smtClean="0">
                <a:latin typeface="Times New Roman" pitchFamily="18" charset="0"/>
                <a:cs typeface="Times New Roman" pitchFamily="18" charset="0"/>
              </a:rPr>
              <a:t>Student  (under-graduated or post-graduated )</a:t>
            </a:r>
          </a:p>
          <a:p>
            <a:pPr marL="452628" marR="0" lvl="0" indent="-342900" algn="just" defTabSz="914400" rtl="0" eaLnBrk="1" fontAlgn="auto" latinLnBrk="0" hangingPunct="1">
              <a:lnSpc>
                <a:spcPct val="100000"/>
              </a:lnSpc>
              <a:spcBef>
                <a:spcPts val="400"/>
              </a:spcBef>
              <a:spcAft>
                <a:spcPts val="0"/>
              </a:spcAft>
              <a:buClr>
                <a:srgbClr val="000099"/>
              </a:buClr>
              <a:buSzPct val="114000"/>
              <a:buFont typeface="Wingdings" pitchFamily="2" charset="2"/>
              <a:buChar char="v"/>
              <a:tabLst/>
              <a:defRPr/>
            </a:pPr>
            <a:r>
              <a:rPr lang="en-US" sz="2400" i="1" dirty="0" smtClean="0">
                <a:latin typeface="Times New Roman" pitchFamily="18" charset="0"/>
                <a:cs typeface="Times New Roman" pitchFamily="18" charset="0"/>
              </a:rPr>
              <a:t>Health care providers </a:t>
            </a:r>
          </a:p>
          <a:p>
            <a:pPr marL="452628" marR="0" lvl="0" indent="-342900" algn="just" defTabSz="914400" rtl="0" eaLnBrk="1" fontAlgn="auto" latinLnBrk="0" hangingPunct="1">
              <a:lnSpc>
                <a:spcPct val="100000"/>
              </a:lnSpc>
              <a:spcBef>
                <a:spcPts val="400"/>
              </a:spcBef>
              <a:spcAft>
                <a:spcPts val="0"/>
              </a:spcAft>
              <a:buClr>
                <a:srgbClr val="000099"/>
              </a:buClr>
              <a:buSzPct val="114000"/>
              <a:buFont typeface="Wingdings" pitchFamily="2" charset="2"/>
              <a:buChar char="v"/>
              <a:tabLst/>
              <a:defRPr/>
            </a:pPr>
            <a:r>
              <a:rPr lang="en-US" sz="2400" i="1" dirty="0" smtClean="0">
                <a:latin typeface="Times New Roman" pitchFamily="18" charset="0"/>
                <a:cs typeface="Times New Roman" pitchFamily="18" charset="0"/>
              </a:rPr>
              <a:t>Organization </a:t>
            </a: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lang="en-US" sz="2400" i="1" dirty="0" smtClean="0">
              <a:latin typeface="Arial Rounded MT Bold" pitchFamily="34" charset="0"/>
            </a:endParaRP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lang="en-US" sz="2400" i="1" baseline="0" dirty="0" smtClean="0">
              <a:latin typeface="Arial Rounded MT Bold" pitchFamily="34" charset="0"/>
            </a:endParaRP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ar-SA" sz="2400" b="0" i="1" u="none" strike="noStrike" kern="1200" cap="none" spc="0" normalizeH="0" baseline="0" noProof="0" dirty="0">
              <a:ln>
                <a:noFill/>
              </a:ln>
              <a:solidFill>
                <a:schemeClr val="tx1"/>
              </a:solidFill>
              <a:effectLst/>
              <a:uLnTx/>
              <a:uFillTx/>
              <a:latin typeface="Arial Rounded MT Bold" pitchFamily="34" charset="0"/>
              <a:ea typeface="+mn-ea"/>
              <a:cs typeface="+mn-cs"/>
            </a:endParaRPr>
          </a:p>
        </p:txBody>
      </p:sp>
    </p:spTree>
    <p:extLst>
      <p:ext uri="{BB962C8B-B14F-4D97-AF65-F5344CB8AC3E}">
        <p14:creationId xmlns:p14="http://schemas.microsoft.com/office/powerpoint/2010/main" xmlns="" val="30019207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2000"/>
                                        <p:tgtEl>
                                          <p:spTgt spid="4">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fade">
                                      <p:cBhvr>
                                        <p:cTn id="20" dur="2000"/>
                                        <p:tgtEl>
                                          <p:spTgt spid="4">
                                            <p:txEl>
                                              <p:pRg st="2" end="2"/>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fade">
                                      <p:cBhvr>
                                        <p:cTn id="23" dur="2000"/>
                                        <p:tgtEl>
                                          <p:spTgt spid="4">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animEffect transition="in" filter="fade">
                                      <p:cBhvr>
                                        <p:cTn id="26" dur="2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4"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i="1" dirty="0" smtClean="0">
                <a:solidFill>
                  <a:srgbClr val="FF0000"/>
                </a:solidFill>
              </a:rPr>
              <a:t>Who Should Research?</a:t>
            </a:r>
            <a:endParaRPr lang="ar-SA" i="1" dirty="0">
              <a:solidFill>
                <a:srgbClr val="FF0000"/>
              </a:solidFill>
            </a:endParaRPr>
          </a:p>
        </p:txBody>
      </p:sp>
      <p:sp>
        <p:nvSpPr>
          <p:cNvPr id="4" name="Content Placeholder 2"/>
          <p:cNvSpPr txBox="1">
            <a:spLocks/>
          </p:cNvSpPr>
          <p:nvPr/>
        </p:nvSpPr>
        <p:spPr>
          <a:xfrm>
            <a:off x="1385195" y="1484784"/>
            <a:ext cx="7200800" cy="1080120"/>
          </a:xfrm>
          <a:prstGeom prst="rect">
            <a:avLst/>
          </a:prstGeom>
        </p:spPr>
        <p:txBody>
          <a:bodyPr vert="horz">
            <a:normAutofit lnSpcReduction="10000"/>
          </a:bodyPr>
          <a:lstStyle/>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n-US" sz="2400" b="0" i="1" u="none" strike="noStrike" kern="1200" cap="none" spc="0" normalizeH="0" baseline="0" noProof="0" dirty="0" smtClean="0">
                <a:ln>
                  <a:noFill/>
                </a:ln>
                <a:solidFill>
                  <a:schemeClr val="tx1"/>
                </a:solidFill>
                <a:effectLst/>
                <a:uLnTx/>
                <a:uFillTx/>
                <a:latin typeface="Arial Rounded MT Bold" pitchFamily="34" charset="0"/>
                <a:ea typeface="+mn-ea"/>
                <a:cs typeface="+mn-cs"/>
              </a:rPr>
              <a:t>Members of the profession Who will conduct the research should have certain qualification and characteristics .</a:t>
            </a:r>
            <a:endParaRPr kumimoji="0" lang="ar-SA" sz="2400" b="0" i="1" u="none" strike="noStrike" kern="1200" cap="none" spc="0" normalizeH="0" baseline="0" noProof="0" dirty="0">
              <a:ln>
                <a:noFill/>
              </a:ln>
              <a:solidFill>
                <a:schemeClr val="tx1"/>
              </a:solidFill>
              <a:effectLst/>
              <a:uLnTx/>
              <a:uFillTx/>
              <a:latin typeface="Arial Rounded MT Bold" pitchFamily="34" charset="0"/>
              <a:ea typeface="+mn-ea"/>
              <a:cs typeface="+mn-cs"/>
            </a:endParaRPr>
          </a:p>
        </p:txBody>
      </p:sp>
      <p:graphicFrame>
        <p:nvGraphicFramePr>
          <p:cNvPr id="7" name="Diagram 6"/>
          <p:cNvGraphicFramePr/>
          <p:nvPr>
            <p:extLst>
              <p:ext uri="{D42A27DB-BD31-4B8C-83A1-F6EECF244321}">
                <p14:modId xmlns:p14="http://schemas.microsoft.com/office/powerpoint/2010/main" xmlns="" val="3699552692"/>
              </p:ext>
            </p:extLst>
          </p:nvPr>
        </p:nvGraphicFramePr>
        <p:xfrm>
          <a:off x="683568" y="2564904"/>
          <a:ext cx="7464152" cy="38610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57138953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913" y="260350"/>
            <a:ext cx="7632700" cy="720378"/>
          </a:xfrm>
        </p:spPr>
        <p:txBody>
          <a:bodyPr/>
          <a:lstStyle/>
          <a:p>
            <a:pPr algn="ctr"/>
            <a:r>
              <a:rPr lang="en-US" b="1" dirty="0" smtClean="0">
                <a:solidFill>
                  <a:srgbClr val="000099"/>
                </a:solidFill>
              </a:rPr>
              <a:t>Types of Research </a:t>
            </a:r>
            <a:endParaRPr lang="en-US" b="1" dirty="0">
              <a:solidFill>
                <a:srgbClr val="000099"/>
              </a:solidFill>
            </a:endParaRPr>
          </a:p>
        </p:txBody>
      </p:sp>
      <p:graphicFrame>
        <p:nvGraphicFramePr>
          <p:cNvPr id="4" name="Diagram 3"/>
          <p:cNvGraphicFramePr/>
          <p:nvPr>
            <p:extLst>
              <p:ext uri="{D42A27DB-BD31-4B8C-83A1-F6EECF244321}">
                <p14:modId xmlns:p14="http://schemas.microsoft.com/office/powerpoint/2010/main" xmlns="" val="2318658440"/>
              </p:ext>
            </p:extLst>
          </p:nvPr>
        </p:nvGraphicFramePr>
        <p:xfrm>
          <a:off x="323528" y="1556791"/>
          <a:ext cx="8352928" cy="21618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323528" y="3441680"/>
            <a:ext cx="4034158" cy="2862322"/>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algn="just"/>
            <a:r>
              <a:rPr lang="en-US" dirty="0" smtClean="0">
                <a:latin typeface="Times New Roman" pitchFamily="18" charset="0"/>
                <a:cs typeface="Times New Roman" pitchFamily="18" charset="0"/>
              </a:rPr>
              <a:t>Type </a:t>
            </a:r>
            <a:r>
              <a:rPr lang="en-US" dirty="0">
                <a:latin typeface="Times New Roman" pitchFamily="18" charset="0"/>
                <a:cs typeface="Times New Roman" pitchFamily="18" charset="0"/>
              </a:rPr>
              <a:t>of research that may have limited direct application but in which the researcher has careful control of the </a:t>
            </a:r>
            <a:r>
              <a:rPr lang="en-US" dirty="0" smtClean="0">
                <a:latin typeface="Times New Roman" pitchFamily="18" charset="0"/>
                <a:cs typeface="Times New Roman" pitchFamily="18" charset="0"/>
              </a:rPr>
              <a:t>conditions.</a:t>
            </a:r>
          </a:p>
          <a:p>
            <a:pPr algn="just"/>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It is </a:t>
            </a:r>
            <a:r>
              <a:rPr lang="en-US" dirty="0">
                <a:latin typeface="Times New Roman" pitchFamily="18" charset="0"/>
                <a:cs typeface="Times New Roman" pitchFamily="18" charset="0"/>
              </a:rPr>
              <a:t>often </a:t>
            </a:r>
            <a:r>
              <a:rPr lang="en-US" dirty="0" smtClean="0">
                <a:latin typeface="Times New Roman" pitchFamily="18" charset="0"/>
                <a:cs typeface="Times New Roman" pitchFamily="18" charset="0"/>
              </a:rPr>
              <a:t>called </a:t>
            </a:r>
            <a:r>
              <a:rPr lang="en-US" dirty="0" smtClean="0">
                <a:solidFill>
                  <a:srgbClr val="0070C0"/>
                </a:solidFill>
                <a:latin typeface="Times New Roman" pitchFamily="18" charset="0"/>
                <a:cs typeface="Times New Roman" pitchFamily="18" charset="0"/>
              </a:rPr>
              <a:t>pure research</a:t>
            </a:r>
          </a:p>
          <a:p>
            <a:pPr algn="just"/>
            <a:endParaRPr lang="en-US" dirty="0">
              <a:solidFill>
                <a:srgbClr val="0070C0"/>
              </a:solidFill>
              <a:latin typeface="Times New Roman" pitchFamily="18" charset="0"/>
              <a:cs typeface="Times New Roman" pitchFamily="18" charset="0"/>
            </a:endParaRPr>
          </a:p>
          <a:p>
            <a:pPr algn="just"/>
            <a:r>
              <a:rPr lang="en-US" dirty="0">
                <a:latin typeface="Times New Roman" pitchFamily="18" charset="0"/>
                <a:cs typeface="Times New Roman" pitchFamily="18" charset="0"/>
              </a:rPr>
              <a:t>It conducted for the purpose of </a:t>
            </a:r>
            <a:r>
              <a:rPr lang="en-US" dirty="0">
                <a:solidFill>
                  <a:srgbClr val="0070C0"/>
                </a:solidFill>
                <a:latin typeface="Times New Roman" pitchFamily="18" charset="0"/>
                <a:cs typeface="Times New Roman" pitchFamily="18" charset="0"/>
              </a:rPr>
              <a:t>theory </a:t>
            </a:r>
            <a:r>
              <a:rPr lang="en-US" dirty="0" smtClean="0">
                <a:solidFill>
                  <a:srgbClr val="0070C0"/>
                </a:solidFill>
                <a:latin typeface="Times New Roman" pitchFamily="18" charset="0"/>
                <a:cs typeface="Times New Roman" pitchFamily="18" charset="0"/>
              </a:rPr>
              <a:t>development &amp; and </a:t>
            </a:r>
            <a:r>
              <a:rPr lang="en-US" dirty="0">
                <a:solidFill>
                  <a:srgbClr val="0070C0"/>
                </a:solidFill>
                <a:latin typeface="Times New Roman" pitchFamily="18" charset="0"/>
                <a:cs typeface="Times New Roman" pitchFamily="18" charset="0"/>
              </a:rPr>
              <a:t>increase understanding of fundamental principle</a:t>
            </a:r>
            <a:endParaRPr lang="en-US" dirty="0">
              <a:latin typeface="Times New Roman" pitchFamily="18" charset="0"/>
              <a:cs typeface="Times New Roman" pitchFamily="18" charset="0"/>
            </a:endParaRPr>
          </a:p>
        </p:txBody>
      </p:sp>
      <p:sp>
        <p:nvSpPr>
          <p:cNvPr id="6" name="Rectangle 5"/>
          <p:cNvSpPr/>
          <p:nvPr/>
        </p:nvSpPr>
        <p:spPr>
          <a:xfrm>
            <a:off x="4932040" y="3441680"/>
            <a:ext cx="4211960" cy="286232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en-US" dirty="0" smtClean="0">
                <a:latin typeface="Times New Roman" pitchFamily="18" charset="0"/>
                <a:cs typeface="Times New Roman" pitchFamily="18" charset="0"/>
              </a:rPr>
              <a:t>Type </a:t>
            </a:r>
            <a:r>
              <a:rPr lang="en-US" dirty="0">
                <a:latin typeface="Times New Roman" pitchFamily="18" charset="0"/>
                <a:cs typeface="Times New Roman" pitchFamily="18" charset="0"/>
              </a:rPr>
              <a:t>of research that has direct value to practitioners but in which the researcher has limited control over the research </a:t>
            </a:r>
            <a:r>
              <a:rPr lang="en-US" dirty="0" smtClean="0">
                <a:latin typeface="Times New Roman" pitchFamily="18" charset="0"/>
                <a:cs typeface="Times New Roman" pitchFamily="18" charset="0"/>
              </a:rPr>
              <a:t>setting.</a:t>
            </a:r>
          </a:p>
          <a:p>
            <a:pPr algn="just"/>
            <a:endParaRPr lang="en-US" dirty="0">
              <a:latin typeface="Times New Roman" pitchFamily="18" charset="0"/>
              <a:cs typeface="Times New Roman" pitchFamily="18" charset="0"/>
            </a:endParaRPr>
          </a:p>
          <a:p>
            <a:pPr algn="just"/>
            <a:r>
              <a:rPr lang="en-US" dirty="0">
                <a:latin typeface="Times New Roman" pitchFamily="18" charset="0"/>
                <a:cs typeface="Times New Roman" pitchFamily="18" charset="0"/>
              </a:rPr>
              <a:t>It is often called </a:t>
            </a:r>
            <a:r>
              <a:rPr lang="en-US" dirty="0">
                <a:solidFill>
                  <a:srgbClr val="0070C0"/>
                </a:solidFill>
                <a:latin typeface="Times New Roman" pitchFamily="18" charset="0"/>
                <a:cs typeface="Times New Roman" pitchFamily="18" charset="0"/>
              </a:rPr>
              <a:t>clinical </a:t>
            </a:r>
            <a:r>
              <a:rPr lang="en-US" dirty="0" smtClean="0">
                <a:solidFill>
                  <a:srgbClr val="0070C0"/>
                </a:solidFill>
                <a:latin typeface="Times New Roman" pitchFamily="18" charset="0"/>
                <a:cs typeface="Times New Roman" pitchFamily="18" charset="0"/>
              </a:rPr>
              <a:t>research</a:t>
            </a:r>
          </a:p>
          <a:p>
            <a:pPr algn="just"/>
            <a:endParaRPr lang="en-US" dirty="0">
              <a:solidFill>
                <a:srgbClr val="0070C0"/>
              </a:solidFill>
              <a:latin typeface="Times New Roman" pitchFamily="18" charset="0"/>
              <a:cs typeface="Times New Roman" pitchFamily="18" charset="0"/>
            </a:endParaRPr>
          </a:p>
          <a:p>
            <a:pPr algn="just"/>
            <a:r>
              <a:rPr lang="en-US" dirty="0">
                <a:latin typeface="Times New Roman" pitchFamily="18" charset="0"/>
                <a:cs typeface="Times New Roman" pitchFamily="18" charset="0"/>
              </a:rPr>
              <a:t>It is a </a:t>
            </a:r>
            <a:r>
              <a:rPr lang="en-US" dirty="0">
                <a:solidFill>
                  <a:srgbClr val="0070C0"/>
                </a:solidFill>
                <a:latin typeface="Times New Roman" pitchFamily="18" charset="0"/>
                <a:cs typeface="Times New Roman" pitchFamily="18" charset="0"/>
              </a:rPr>
              <a:t>systematic</a:t>
            </a:r>
            <a:r>
              <a:rPr lang="en-US" dirty="0">
                <a:latin typeface="Times New Roman" pitchFamily="18" charset="0"/>
                <a:cs typeface="Times New Roman" pitchFamily="18" charset="0"/>
              </a:rPr>
              <a:t> method of </a:t>
            </a:r>
            <a:r>
              <a:rPr lang="en-US" dirty="0">
                <a:solidFill>
                  <a:srgbClr val="0070C0"/>
                </a:solidFill>
                <a:latin typeface="Times New Roman" pitchFamily="18" charset="0"/>
                <a:cs typeface="Times New Roman" pitchFamily="18" charset="0"/>
              </a:rPr>
              <a:t>evaluating</a:t>
            </a:r>
            <a:r>
              <a:rPr lang="en-US" dirty="0">
                <a:solidFill>
                  <a:srgbClr val="FFFF00"/>
                </a:solidFill>
                <a:latin typeface="Times New Roman" pitchFamily="18" charset="0"/>
                <a:cs typeface="Times New Roman" pitchFamily="18" charset="0"/>
              </a:rPr>
              <a:t> </a:t>
            </a:r>
            <a:r>
              <a:rPr lang="en-US" dirty="0">
                <a:latin typeface="Times New Roman" pitchFamily="18" charset="0"/>
                <a:cs typeface="Times New Roman" pitchFamily="18" charset="0"/>
              </a:rPr>
              <a:t>the effectiveness of </a:t>
            </a:r>
            <a:r>
              <a:rPr lang="en-US" dirty="0" smtClean="0">
                <a:latin typeface="Times New Roman" pitchFamily="18" charset="0"/>
                <a:cs typeface="Times New Roman" pitchFamily="18" charset="0"/>
              </a:rPr>
              <a:t>treatment.</a:t>
            </a:r>
          </a:p>
          <a:p>
            <a:pPr algn="just"/>
            <a:r>
              <a:rPr lang="en-US" dirty="0">
                <a:latin typeface="Times New Roman" pitchFamily="18" charset="0"/>
                <a:cs typeface="Times New Roman" pitchFamily="18" charset="0"/>
              </a:rPr>
              <a:t>It can solve immediate clinical problem</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1755666829"/>
      </p:ext>
    </p:extLst>
  </p:cSld>
  <p:clrMapOvr>
    <a:masterClrMapping/>
  </p:clrMapOvr>
  <p:timing>
    <p:tnLst>
      <p:par>
        <p:cTn id="1" dur="indefinite" restart="never" nodeType="tmRoot"/>
      </p:par>
    </p:tnLst>
  </p:timing>
</p:sld>
</file>

<file path=ppt/theme/theme1.xml><?xml version="1.0" encoding="utf-8"?>
<a:theme xmlns:a="http://schemas.openxmlformats.org/drawingml/2006/main" name="01140831">
  <a:themeElements>
    <a:clrScheme name="Competition 1">
      <a:dk1>
        <a:srgbClr val="000000"/>
      </a:dk1>
      <a:lt1>
        <a:srgbClr val="EAEAEA"/>
      </a:lt1>
      <a:dk2>
        <a:srgbClr val="000000"/>
      </a:dk2>
      <a:lt2>
        <a:srgbClr val="000000"/>
      </a:lt2>
      <a:accent1>
        <a:srgbClr val="C9E618"/>
      </a:accent1>
      <a:accent2>
        <a:srgbClr val="CCCC00"/>
      </a:accent2>
      <a:accent3>
        <a:srgbClr val="F3F3F3"/>
      </a:accent3>
      <a:accent4>
        <a:srgbClr val="000000"/>
      </a:accent4>
      <a:accent5>
        <a:srgbClr val="E1F0AB"/>
      </a:accent5>
      <a:accent6>
        <a:srgbClr val="B9B900"/>
      </a:accent6>
      <a:hlink>
        <a:srgbClr val="ACCC38"/>
      </a:hlink>
      <a:folHlink>
        <a:srgbClr val="99FF99"/>
      </a:folHlink>
    </a:clrScheme>
    <a:fontScheme name="Competition">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Competition 1">
        <a:dk1>
          <a:srgbClr val="000000"/>
        </a:dk1>
        <a:lt1>
          <a:srgbClr val="EAEAEA"/>
        </a:lt1>
        <a:dk2>
          <a:srgbClr val="000000"/>
        </a:dk2>
        <a:lt2>
          <a:srgbClr val="000000"/>
        </a:lt2>
        <a:accent1>
          <a:srgbClr val="C9E618"/>
        </a:accent1>
        <a:accent2>
          <a:srgbClr val="CCCC00"/>
        </a:accent2>
        <a:accent3>
          <a:srgbClr val="F3F3F3"/>
        </a:accent3>
        <a:accent4>
          <a:srgbClr val="000000"/>
        </a:accent4>
        <a:accent5>
          <a:srgbClr val="E1F0AB"/>
        </a:accent5>
        <a:accent6>
          <a:srgbClr val="B9B900"/>
        </a:accent6>
        <a:hlink>
          <a:srgbClr val="ACCC38"/>
        </a:hlink>
        <a:folHlink>
          <a:srgbClr val="99FF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01140831</Template>
  <TotalTime>519</TotalTime>
  <Words>1252</Words>
  <Application>Microsoft Office PowerPoint</Application>
  <PresentationFormat>On-screen Show (4:3)</PresentationFormat>
  <Paragraphs>159</Paragraphs>
  <Slides>16</Slides>
  <Notes>7</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01140831</vt:lpstr>
      <vt:lpstr>Introduction to Research for Physical Therapy Students </vt:lpstr>
      <vt:lpstr>Six Honest Serving -Men</vt:lpstr>
      <vt:lpstr>Outline </vt:lpstr>
      <vt:lpstr>Definition of Research</vt:lpstr>
      <vt:lpstr>Scientific Methods of Solving Research Problems </vt:lpstr>
      <vt:lpstr>Reasons for Doing Research</vt:lpstr>
      <vt:lpstr>Who Should Research?</vt:lpstr>
      <vt:lpstr>Who Should Research?</vt:lpstr>
      <vt:lpstr>Types of Research </vt:lpstr>
      <vt:lpstr>Types of Research </vt:lpstr>
      <vt:lpstr>Types of Research </vt:lpstr>
      <vt:lpstr>Barriers of  Conducting  Research</vt:lpstr>
      <vt:lpstr>Barriers of  Conducting  Research</vt:lpstr>
      <vt:lpstr>Barriers of  Conducting  Research</vt:lpstr>
      <vt:lpstr>Barriers of  Conducting  Research</vt:lpstr>
      <vt:lpstr>Overcoming Barriers while   Conducting  Research</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DELL</cp:lastModifiedBy>
  <cp:revision>37</cp:revision>
  <dcterms:created xsi:type="dcterms:W3CDTF">2014-02-08T09:46:50Z</dcterms:created>
  <dcterms:modified xsi:type="dcterms:W3CDTF">2014-09-13T09:18:52Z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TC011408311033</vt:lpwstr>
  </property>
</Properties>
</file>