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6999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185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268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173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774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680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410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9820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475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7253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3092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B1050-00E7-40AD-B89F-FAB4DC302B75}" type="datetimeFigureOut">
              <a:rPr lang="ar-SA" smtClean="0"/>
              <a:t>14/04/34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97092-BF3A-405A-9E85-A7C0A1D68A9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726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82" y="1809272"/>
            <a:ext cx="8511690" cy="40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764704"/>
            <a:ext cx="174942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285074" y="225273"/>
            <a:ext cx="1925335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Problem-1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Pictures\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2070100"/>
            <a:ext cx="8166100" cy="402319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3611094" y="729068"/>
            <a:ext cx="1924374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400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4400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50392" y="180867"/>
            <a:ext cx="2121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Problem-10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75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\Pictures\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052"/>
          <a:stretch/>
        </p:blipFill>
        <p:spPr bwMode="auto">
          <a:xfrm>
            <a:off x="61644" y="119191"/>
            <a:ext cx="8470796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مجموعة 2"/>
          <p:cNvGrpSpPr/>
          <p:nvPr/>
        </p:nvGrpSpPr>
        <p:grpSpPr>
          <a:xfrm>
            <a:off x="349039" y="620688"/>
            <a:ext cx="8382922" cy="5685433"/>
            <a:chOff x="349039" y="620688"/>
            <a:chExt cx="8382922" cy="5685433"/>
          </a:xfrm>
        </p:grpSpPr>
        <p:grpSp>
          <p:nvGrpSpPr>
            <p:cNvPr id="2" name="مجموعة 1"/>
            <p:cNvGrpSpPr/>
            <p:nvPr/>
          </p:nvGrpSpPr>
          <p:grpSpPr>
            <a:xfrm>
              <a:off x="349039" y="620688"/>
              <a:ext cx="8382922" cy="2324555"/>
              <a:chOff x="41404" y="1288439"/>
              <a:chExt cx="8382922" cy="2324555"/>
            </a:xfrm>
          </p:grpSpPr>
          <p:pic>
            <p:nvPicPr>
              <p:cNvPr id="5123" name="Picture 3" descr="C:\Users\hp\Pictures\11.pn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04" t="6479" r="27600" b="46129"/>
              <a:stretch/>
            </p:blipFill>
            <p:spPr bwMode="auto">
              <a:xfrm>
                <a:off x="41404" y="1360447"/>
                <a:ext cx="4014439" cy="22525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4" name="Picture 4" descr="C:\Users\hp\Pictures\11.pn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43" t="53871" r="28979"/>
              <a:stretch/>
            </p:blipFill>
            <p:spPr bwMode="auto">
              <a:xfrm>
                <a:off x="4540500" y="1288439"/>
                <a:ext cx="3883826" cy="21924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" name="Picture 2" descr="C:\Users\hp\Pictures\10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448" y="3501008"/>
              <a:ext cx="8207375" cy="2805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208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Pictures\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052"/>
          <a:stretch/>
        </p:blipFill>
        <p:spPr bwMode="auto">
          <a:xfrm>
            <a:off x="61644" y="119191"/>
            <a:ext cx="8470796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رة 2" descr="Pavia - Introduction to Spectroscopy - 4 edition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8" t="44309" r="18781" b="22916"/>
          <a:stretch/>
        </p:blipFill>
        <p:spPr>
          <a:xfrm>
            <a:off x="1907704" y="764704"/>
            <a:ext cx="5151864" cy="1545115"/>
          </a:xfrm>
          <a:prstGeom prst="rect">
            <a:avLst/>
          </a:prstGeom>
        </p:spPr>
      </p:pic>
      <p:pic>
        <p:nvPicPr>
          <p:cNvPr id="6146" name="Picture 2" descr="C:\Users\hp\Pictures\1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10" y="2996952"/>
            <a:ext cx="8232775" cy="299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77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6603" y="260647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infrared spectra of </a:t>
            </a:r>
            <a:r>
              <a:rPr lang="en-US" sz="3000" dirty="0" err="1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- and trans-3-hexen-1-ol follow. Assign a structure to each</a:t>
            </a:r>
            <a:r>
              <a:rPr lang="en-US" sz="3000" dirty="0"/>
              <a:t>.</a:t>
            </a:r>
            <a:endParaRPr lang="ar-SA" sz="3000" dirty="0"/>
          </a:p>
        </p:txBody>
      </p:sp>
      <p:pic>
        <p:nvPicPr>
          <p:cNvPr id="5" name="Picture 2" descr="C:\Users\hp\Pictures\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1979613"/>
            <a:ext cx="8175625" cy="4329707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4172692" y="1276310"/>
            <a:ext cx="639919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(a)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03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p\Pictures\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1556792"/>
            <a:ext cx="8213725" cy="424847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4150249" y="763513"/>
            <a:ext cx="66236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(b)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99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921" y="913979"/>
            <a:ext cx="173196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175381" y="7333456"/>
            <a:ext cx="727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800">
                <a:solidFill>
                  <a:schemeClr val="accent2"/>
                </a:solidFill>
              </a:rPr>
              <a:t>2248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25312"/>
            <a:ext cx="8596909" cy="42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285074" y="225273"/>
            <a:ext cx="1925335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Problem-2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55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53" y="1809288"/>
            <a:ext cx="8565527" cy="42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803" y="764704"/>
            <a:ext cx="190182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285074" y="225273"/>
            <a:ext cx="1925335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Problem-3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94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602383"/>
            <a:ext cx="8913688" cy="4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285074" y="225273"/>
            <a:ext cx="1925335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Problem-4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25" y="1172964"/>
            <a:ext cx="173196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01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674391"/>
            <a:ext cx="8928991" cy="4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599" y="980728"/>
            <a:ext cx="18288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323528" y="365620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Problem-5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93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95536" y="332656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Problem-6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615083"/>
            <a:ext cx="8950325" cy="469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85664"/>
            <a:ext cx="174942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72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16" y="1728936"/>
            <a:ext cx="8672264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870099"/>
            <a:ext cx="17430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39552" y="299596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Problem-7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43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16" y="1891431"/>
            <a:ext cx="8744272" cy="463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62548"/>
            <a:ext cx="18288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39551" y="351263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Problem-8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24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Pictures\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974850"/>
            <a:ext cx="8128000" cy="447848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3784668" y="729068"/>
            <a:ext cx="1750800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400" baseline="-25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4400" baseline="-25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08000" y="180867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Problem-9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5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34</Words>
  <Application>Microsoft Office PowerPoint</Application>
  <PresentationFormat>عرض على الشاشة (3:4)‏</PresentationFormat>
  <Paragraphs>16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hessa</cp:lastModifiedBy>
  <cp:revision>5</cp:revision>
  <dcterms:created xsi:type="dcterms:W3CDTF">2012-10-04T07:42:10Z</dcterms:created>
  <dcterms:modified xsi:type="dcterms:W3CDTF">2013-02-24T18:43:03Z</dcterms:modified>
</cp:coreProperties>
</file>