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 id="2147483672" r:id="rId2"/>
    <p:sldMasterId id="2147483684" r:id="rId3"/>
  </p:sldMasterIdLst>
  <p:notesMasterIdLst>
    <p:notesMasterId r:id="rId19"/>
  </p:notesMasterIdLst>
  <p:handoutMasterIdLst>
    <p:handoutMasterId r:id="rId20"/>
  </p:handoutMasterIdLst>
  <p:sldIdLst>
    <p:sldId id="256" r:id="rId4"/>
    <p:sldId id="268" r:id="rId5"/>
    <p:sldId id="257" r:id="rId6"/>
    <p:sldId id="258" r:id="rId7"/>
    <p:sldId id="259" r:id="rId8"/>
    <p:sldId id="260" r:id="rId9"/>
    <p:sldId id="261" r:id="rId10"/>
    <p:sldId id="262" r:id="rId11"/>
    <p:sldId id="263" r:id="rId12"/>
    <p:sldId id="264" r:id="rId13"/>
    <p:sldId id="265" r:id="rId14"/>
    <p:sldId id="266" r:id="rId15"/>
    <p:sldId id="267" r:id="rId16"/>
    <p:sldId id="271"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AA92B88D-131C-4CB2-88C9-7AAAD91C1493}" type="datetimeFigureOut">
              <a:rPr lang="ar-SA" smtClean="0"/>
              <a:t>08/01/38</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C60EACF7-4552-433C-8ACD-F2963C32127D}" type="slidenum">
              <a:rPr lang="ar-SA" smtClean="0"/>
              <a:t>‹#›</a:t>
            </a:fld>
            <a:endParaRPr lang="ar-SA"/>
          </a:p>
        </p:txBody>
      </p:sp>
    </p:spTree>
    <p:extLst>
      <p:ext uri="{BB962C8B-B14F-4D97-AF65-F5344CB8AC3E}">
        <p14:creationId xmlns:p14="http://schemas.microsoft.com/office/powerpoint/2010/main" val="1477703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278ADA4-BD6E-4F02-9224-AD05BC6726FE}" type="datetimeFigureOut">
              <a:rPr lang="ar-SA" smtClean="0"/>
              <a:t>08/01/38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6E4146D-05C9-4A7D-8342-602179D0C12B}" type="slidenum">
              <a:rPr lang="ar-SA" smtClean="0"/>
              <a:t>‹#›</a:t>
            </a:fld>
            <a:endParaRPr lang="ar-SA"/>
          </a:p>
        </p:txBody>
      </p:sp>
    </p:spTree>
    <p:extLst>
      <p:ext uri="{BB962C8B-B14F-4D97-AF65-F5344CB8AC3E}">
        <p14:creationId xmlns:p14="http://schemas.microsoft.com/office/powerpoint/2010/main" val="8594885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0ABE113-4762-4973-875C-BD9F05FC48B1}" type="datetime1">
              <a:rPr lang="ar-SA" smtClean="0"/>
              <a:t>08/01/38</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r>
              <a:rPr lang="ar-SA" smtClean="0"/>
              <a:t>ا. هند الشويمان</a:t>
            </a:r>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33D30691-C0EF-42BA-A9D7-5DE7F1A3BFA9}"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AB13A45-873D-4B62-8D42-D1688119F162}" type="datetime1">
              <a:rPr lang="ar-SA" smtClean="0"/>
              <a:t>08/01/38</a:t>
            </a:fld>
            <a:endParaRPr lang="ar-SA"/>
          </a:p>
        </p:txBody>
      </p:sp>
      <p:sp>
        <p:nvSpPr>
          <p:cNvPr id="5" name="عنصر نائب للتذييل 4"/>
          <p:cNvSpPr>
            <a:spLocks noGrp="1"/>
          </p:cNvSpPr>
          <p:nvPr>
            <p:ph type="ftr" sz="quarter" idx="11"/>
          </p:nvPr>
        </p:nvSpPr>
        <p:spPr/>
        <p:txBody>
          <a:bodyPr/>
          <a:lstStyle>
            <a:extLst/>
          </a:lstStyle>
          <a:p>
            <a:r>
              <a:rPr lang="ar-SA" smtClean="0"/>
              <a:t>ا. هند الشويمان</a:t>
            </a:r>
            <a:endParaRPr lang="ar-SA"/>
          </a:p>
        </p:txBody>
      </p:sp>
      <p:sp>
        <p:nvSpPr>
          <p:cNvPr id="6" name="عنصر نائب لرقم الشريحة 5"/>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979AF1EE-F910-4E1B-9ECE-4DABFEBB6B35}" type="datetime1">
              <a:rPr lang="ar-SA" smtClean="0"/>
              <a:t>08/01/38</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r>
              <a:rPr lang="ar-SA" smtClean="0"/>
              <a:t>ا. هند الشويمان</a:t>
            </a:r>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33D30691-C0EF-42BA-A9D7-5DE7F1A3BFA9}" type="slidenum">
              <a:rPr lang="ar-SA" smtClean="0"/>
              <a:t>‹#›</a:t>
            </a:fld>
            <a:endParaRPr lang="ar-S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9140825" cy="6850063"/>
            <a:chOff x="0" y="0"/>
            <a:chExt cx="5758" cy="4315"/>
          </a:xfrm>
        </p:grpSpPr>
        <p:grpSp>
          <p:nvGrpSpPr>
            <p:cNvPr id="5123" name="Group 3"/>
            <p:cNvGrpSpPr>
              <a:grpSpLocks/>
            </p:cNvGrpSpPr>
            <p:nvPr userDrawn="1"/>
          </p:nvGrpSpPr>
          <p:grpSpPr bwMode="auto">
            <a:xfrm>
              <a:off x="1728" y="2230"/>
              <a:ext cx="4027" cy="2085"/>
              <a:chOff x="1728" y="2230"/>
              <a:chExt cx="4027" cy="2085"/>
            </a:xfrm>
          </p:grpSpPr>
          <p:sp>
            <p:nvSpPr>
              <p:cNvPr id="5124" name="Freeform 4"/>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5" name="Freeform 5"/>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6" name="Freeform 6"/>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7"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8" name="Freeform 8"/>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5129" name="Freeform 9"/>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30" name="Freeform 10"/>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5131"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ar-SA" noProof="0" smtClean="0"/>
              <a:t>انقر لتحرير نمط العنوان الرئيسي</a:t>
            </a:r>
          </a:p>
        </p:txBody>
      </p:sp>
      <p:sp>
        <p:nvSpPr>
          <p:cNvPr id="513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ar-SA" noProof="0" smtClean="0"/>
              <a:t>انقر لتحرير نمط العنوان الثانوي الرئيسي</a:t>
            </a:r>
          </a:p>
        </p:txBody>
      </p:sp>
      <p:sp>
        <p:nvSpPr>
          <p:cNvPr id="5133" name="Rectangle 13"/>
          <p:cNvSpPr>
            <a:spLocks noGrp="1" noChangeArrowheads="1"/>
          </p:cNvSpPr>
          <p:nvPr>
            <p:ph type="dt" sz="quarter" idx="2"/>
          </p:nvPr>
        </p:nvSpPr>
        <p:spPr>
          <a:xfrm>
            <a:off x="457200" y="6248400"/>
            <a:ext cx="2133600" cy="476250"/>
          </a:xfrm>
        </p:spPr>
        <p:txBody>
          <a:bodyPr/>
          <a:lstStyle>
            <a:lvl1pPr>
              <a:defRPr/>
            </a:lvl1pPr>
          </a:lstStyle>
          <a:p>
            <a:endParaRPr lang="en-US">
              <a:solidFill>
                <a:srgbClr val="FFFFFF"/>
              </a:solidFill>
            </a:endParaRPr>
          </a:p>
        </p:txBody>
      </p:sp>
      <p:sp>
        <p:nvSpPr>
          <p:cNvPr id="5134" name="Rectangle 14"/>
          <p:cNvSpPr>
            <a:spLocks noGrp="1" noChangeArrowheads="1"/>
          </p:cNvSpPr>
          <p:nvPr>
            <p:ph type="ftr" sz="quarter" idx="3"/>
          </p:nvPr>
        </p:nvSpPr>
        <p:spPr>
          <a:xfrm>
            <a:off x="3124200" y="6251575"/>
            <a:ext cx="2895600" cy="476250"/>
          </a:xfrm>
        </p:spPr>
        <p:txBody>
          <a:bodyPr/>
          <a:lstStyle>
            <a:lvl1pPr>
              <a:defRPr/>
            </a:lvl1pPr>
          </a:lstStyle>
          <a:p>
            <a:endParaRPr lang="en-US">
              <a:solidFill>
                <a:srgbClr val="FFFFFF"/>
              </a:solidFill>
            </a:endParaRPr>
          </a:p>
        </p:txBody>
      </p:sp>
      <p:sp>
        <p:nvSpPr>
          <p:cNvPr id="5135" name="Rectangle 15"/>
          <p:cNvSpPr>
            <a:spLocks noGrp="1" noChangeArrowheads="1"/>
          </p:cNvSpPr>
          <p:nvPr>
            <p:ph type="sldNum" sz="quarter" idx="4"/>
          </p:nvPr>
        </p:nvSpPr>
        <p:spPr>
          <a:xfrm>
            <a:off x="6553200" y="6254750"/>
            <a:ext cx="2133600" cy="476250"/>
          </a:xfrm>
        </p:spPr>
        <p:txBody>
          <a:bodyPr/>
          <a:lstStyle>
            <a:lvl1pPr>
              <a:defRPr/>
            </a:lvl1pPr>
          </a:lstStyle>
          <a:p>
            <a:fld id="{44DC5754-0255-4AE5-9673-2E6390B3194D}" type="slidenum">
              <a:rPr lang="ar-SA">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8590707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40AEBEEF-937C-48AF-940E-0C329C6ED547}"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021929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D22673E8-C594-4A90-B059-38671050E777}"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73303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lvl1pPr>
              <a:defRPr/>
            </a:lvl1pPr>
          </a:lstStyle>
          <a:p>
            <a:endParaRPr lang="en-US">
              <a:solidFill>
                <a:srgbClr val="FFFFFF"/>
              </a:solidFill>
            </a:endParaRPr>
          </a:p>
        </p:txBody>
      </p:sp>
      <p:sp>
        <p:nvSpPr>
          <p:cNvPr id="6" name="عنصر نائب لرقم الشريحة 5"/>
          <p:cNvSpPr>
            <a:spLocks noGrp="1"/>
          </p:cNvSpPr>
          <p:nvPr>
            <p:ph type="sldNum" sz="quarter" idx="11"/>
          </p:nvPr>
        </p:nvSpPr>
        <p:spPr/>
        <p:txBody>
          <a:bodyPr/>
          <a:lstStyle>
            <a:lvl1pPr>
              <a:defRPr/>
            </a:lvl1pPr>
          </a:lstStyle>
          <a:p>
            <a:fld id="{5B322E5A-155F-42CE-B886-336B29EB9047}" type="slidenum">
              <a:rPr lang="ar-SA">
                <a:solidFill>
                  <a:srgbClr val="FFFFFF"/>
                </a:solidFill>
              </a:rPr>
              <a:pPr/>
              <a:t>‹#›</a:t>
            </a:fld>
            <a:endParaRPr lang="en-US">
              <a:solidFill>
                <a:srgbClr val="FFFFFF"/>
              </a:solidFill>
            </a:endParaRPr>
          </a:p>
        </p:txBody>
      </p:sp>
      <p:sp>
        <p:nvSpPr>
          <p:cNvPr id="7" name="عنصر نائب للتذييل 6"/>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9390987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lvl1pPr>
              <a:defRPr/>
            </a:lvl1pPr>
          </a:lstStyle>
          <a:p>
            <a:endParaRPr lang="en-US">
              <a:solidFill>
                <a:srgbClr val="FFFFFF"/>
              </a:solidFill>
            </a:endParaRPr>
          </a:p>
        </p:txBody>
      </p:sp>
      <p:sp>
        <p:nvSpPr>
          <p:cNvPr id="8" name="عنصر نائب لرقم الشريحة 7"/>
          <p:cNvSpPr>
            <a:spLocks noGrp="1"/>
          </p:cNvSpPr>
          <p:nvPr>
            <p:ph type="sldNum" sz="quarter" idx="11"/>
          </p:nvPr>
        </p:nvSpPr>
        <p:spPr/>
        <p:txBody>
          <a:bodyPr/>
          <a:lstStyle>
            <a:lvl1pPr>
              <a:defRPr/>
            </a:lvl1pPr>
          </a:lstStyle>
          <a:p>
            <a:fld id="{5C599E63-F2E4-4B84-9F4A-FC0189147112}" type="slidenum">
              <a:rPr lang="ar-SA">
                <a:solidFill>
                  <a:srgbClr val="FFFFFF"/>
                </a:solidFill>
              </a:rPr>
              <a:pPr/>
              <a:t>‹#›</a:t>
            </a:fld>
            <a:endParaRPr lang="en-US">
              <a:solidFill>
                <a:srgbClr val="FFFFFF"/>
              </a:solidFill>
            </a:endParaRPr>
          </a:p>
        </p:txBody>
      </p:sp>
      <p:sp>
        <p:nvSpPr>
          <p:cNvPr id="9" name="عنصر نائب للتذييل 8"/>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6228286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lvl1pPr>
              <a:defRPr/>
            </a:lvl1pPr>
          </a:lstStyle>
          <a:p>
            <a:endParaRPr lang="en-US">
              <a:solidFill>
                <a:srgbClr val="FFFFFF"/>
              </a:solidFill>
            </a:endParaRPr>
          </a:p>
        </p:txBody>
      </p:sp>
      <p:sp>
        <p:nvSpPr>
          <p:cNvPr id="4" name="عنصر نائب لرقم الشريحة 3"/>
          <p:cNvSpPr>
            <a:spLocks noGrp="1"/>
          </p:cNvSpPr>
          <p:nvPr>
            <p:ph type="sldNum" sz="quarter" idx="11"/>
          </p:nvPr>
        </p:nvSpPr>
        <p:spPr/>
        <p:txBody>
          <a:bodyPr/>
          <a:lstStyle>
            <a:lvl1pPr>
              <a:defRPr/>
            </a:lvl1pPr>
          </a:lstStyle>
          <a:p>
            <a:fld id="{4F0957E5-C486-4227-8B3E-029819F5FC5C}" type="slidenum">
              <a:rPr lang="ar-SA">
                <a:solidFill>
                  <a:srgbClr val="FFFFFF"/>
                </a:solidFill>
              </a:rPr>
              <a:pPr/>
              <a:t>‹#›</a:t>
            </a:fld>
            <a:endParaRPr lang="en-US">
              <a:solidFill>
                <a:srgbClr val="FFFFFF"/>
              </a:solidFill>
            </a:endParaRPr>
          </a:p>
        </p:txBody>
      </p:sp>
      <p:sp>
        <p:nvSpPr>
          <p:cNvPr id="5" name="عنصر نائب للتذييل 4"/>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812185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solidFill>
                <a:srgbClr val="FFFFFF"/>
              </a:solidFill>
            </a:endParaRPr>
          </a:p>
        </p:txBody>
      </p:sp>
      <p:sp>
        <p:nvSpPr>
          <p:cNvPr id="3" name="عنصر نائب لرقم الشريحة 2"/>
          <p:cNvSpPr>
            <a:spLocks noGrp="1"/>
          </p:cNvSpPr>
          <p:nvPr>
            <p:ph type="sldNum" sz="quarter" idx="11"/>
          </p:nvPr>
        </p:nvSpPr>
        <p:spPr/>
        <p:txBody>
          <a:bodyPr/>
          <a:lstStyle>
            <a:lvl1pPr>
              <a:defRPr/>
            </a:lvl1pPr>
          </a:lstStyle>
          <a:p>
            <a:fld id="{2BC91203-DB3A-4BE4-AA04-69BA081FC636}" type="slidenum">
              <a:rPr lang="ar-SA">
                <a:solidFill>
                  <a:srgbClr val="FFFFFF"/>
                </a:solidFill>
              </a:rPr>
              <a:pPr/>
              <a:t>‹#›</a:t>
            </a:fld>
            <a:endParaRPr lang="en-US">
              <a:solidFill>
                <a:srgbClr val="FFFFFF"/>
              </a:solidFill>
            </a:endParaRPr>
          </a:p>
        </p:txBody>
      </p:sp>
      <p:sp>
        <p:nvSpPr>
          <p:cNvPr id="4" name="عنصر نائب للتذييل 3"/>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920806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FFFFFF"/>
              </a:solidFill>
            </a:endParaRPr>
          </a:p>
        </p:txBody>
      </p:sp>
      <p:sp>
        <p:nvSpPr>
          <p:cNvPr id="6" name="عنصر نائب لرقم الشريحة 5"/>
          <p:cNvSpPr>
            <a:spLocks noGrp="1"/>
          </p:cNvSpPr>
          <p:nvPr>
            <p:ph type="sldNum" sz="quarter" idx="11"/>
          </p:nvPr>
        </p:nvSpPr>
        <p:spPr/>
        <p:txBody>
          <a:bodyPr/>
          <a:lstStyle>
            <a:lvl1pPr>
              <a:defRPr/>
            </a:lvl1pPr>
          </a:lstStyle>
          <a:p>
            <a:fld id="{45BED1FA-2DEF-4637-8CF5-D86151FB874A}" type="slidenum">
              <a:rPr lang="ar-SA">
                <a:solidFill>
                  <a:srgbClr val="FFFFFF"/>
                </a:solidFill>
              </a:rPr>
              <a:pPr/>
              <a:t>‹#›</a:t>
            </a:fld>
            <a:endParaRPr lang="en-US">
              <a:solidFill>
                <a:srgbClr val="FFFFFF"/>
              </a:solidFill>
            </a:endParaRPr>
          </a:p>
        </p:txBody>
      </p:sp>
      <p:sp>
        <p:nvSpPr>
          <p:cNvPr id="7" name="عنصر نائب للتذييل 6"/>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1058445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B457FA77-981B-4946-B612-2522C238986E}" type="datetime1">
              <a:rPr lang="ar-SA" smtClean="0"/>
              <a:t>08/01/38</a:t>
            </a:fld>
            <a:endParaRPr lang="ar-SA"/>
          </a:p>
        </p:txBody>
      </p:sp>
      <p:sp>
        <p:nvSpPr>
          <p:cNvPr id="5" name="عنصر نائب للتذييل 4"/>
          <p:cNvSpPr>
            <a:spLocks noGrp="1"/>
          </p:cNvSpPr>
          <p:nvPr>
            <p:ph type="ftr" sz="quarter" idx="11"/>
          </p:nvPr>
        </p:nvSpPr>
        <p:spPr/>
        <p:txBody>
          <a:bodyPr/>
          <a:lstStyle>
            <a:extLst/>
          </a:lstStyle>
          <a:p>
            <a:r>
              <a:rPr lang="ar-SA" smtClean="0"/>
              <a:t>ا. هند الشويمان</a:t>
            </a:r>
            <a:endParaRPr lang="ar-SA"/>
          </a:p>
        </p:txBody>
      </p:sp>
      <p:sp>
        <p:nvSpPr>
          <p:cNvPr id="6" name="عنصر نائب لرقم الشريحة 5"/>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FFFFFF"/>
              </a:solidFill>
            </a:endParaRPr>
          </a:p>
        </p:txBody>
      </p:sp>
      <p:sp>
        <p:nvSpPr>
          <p:cNvPr id="6" name="عنصر نائب لرقم الشريحة 5"/>
          <p:cNvSpPr>
            <a:spLocks noGrp="1"/>
          </p:cNvSpPr>
          <p:nvPr>
            <p:ph type="sldNum" sz="quarter" idx="11"/>
          </p:nvPr>
        </p:nvSpPr>
        <p:spPr/>
        <p:txBody>
          <a:bodyPr/>
          <a:lstStyle>
            <a:lvl1pPr>
              <a:defRPr/>
            </a:lvl1pPr>
          </a:lstStyle>
          <a:p>
            <a:fld id="{4309D568-9F45-48E7-B178-753B00554FA0}" type="slidenum">
              <a:rPr lang="ar-SA">
                <a:solidFill>
                  <a:srgbClr val="FFFFFF"/>
                </a:solidFill>
              </a:rPr>
              <a:pPr/>
              <a:t>‹#›</a:t>
            </a:fld>
            <a:endParaRPr lang="en-US">
              <a:solidFill>
                <a:srgbClr val="FFFFFF"/>
              </a:solidFill>
            </a:endParaRPr>
          </a:p>
        </p:txBody>
      </p:sp>
      <p:sp>
        <p:nvSpPr>
          <p:cNvPr id="7" name="عنصر نائب للتذييل 6"/>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12188874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BCEF0E34-9CDD-4C01-A157-376BA3066756}"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0695953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4F07D4E7-B26E-45DC-A3EE-0435F2CB5686}"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37343220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9140825" cy="6850063"/>
            <a:chOff x="0" y="0"/>
            <a:chExt cx="5758" cy="4315"/>
          </a:xfrm>
        </p:grpSpPr>
        <p:grpSp>
          <p:nvGrpSpPr>
            <p:cNvPr id="5123" name="Group 3"/>
            <p:cNvGrpSpPr>
              <a:grpSpLocks/>
            </p:cNvGrpSpPr>
            <p:nvPr userDrawn="1"/>
          </p:nvGrpSpPr>
          <p:grpSpPr bwMode="auto">
            <a:xfrm>
              <a:off x="1728" y="2230"/>
              <a:ext cx="4027" cy="2085"/>
              <a:chOff x="1728" y="2230"/>
              <a:chExt cx="4027" cy="2085"/>
            </a:xfrm>
          </p:grpSpPr>
          <p:sp>
            <p:nvSpPr>
              <p:cNvPr id="5124" name="Freeform 4"/>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5" name="Freeform 5"/>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6" name="Freeform 6"/>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7" name="Freeform 7"/>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28" name="Freeform 8"/>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5129" name="Freeform 9"/>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5130" name="Freeform 10"/>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5131" name="Rectangle 11"/>
          <p:cNvSpPr>
            <a:spLocks noGrp="1" noChangeArrowheads="1"/>
          </p:cNvSpPr>
          <p:nvPr>
            <p:ph type="ctrTitle" sz="quarter"/>
          </p:nvPr>
        </p:nvSpPr>
        <p:spPr>
          <a:xfrm>
            <a:off x="685800" y="1736725"/>
            <a:ext cx="7772400" cy="1920875"/>
          </a:xfrm>
        </p:spPr>
        <p:txBody>
          <a:bodyPr/>
          <a:lstStyle>
            <a:lvl1pPr>
              <a:defRPr sz="6000"/>
            </a:lvl1pPr>
          </a:lstStyle>
          <a:p>
            <a:pPr lvl="0"/>
            <a:r>
              <a:rPr lang="ar-SA" noProof="0" smtClean="0"/>
              <a:t>انقر لتحرير نمط العنوان الرئيسي</a:t>
            </a:r>
          </a:p>
        </p:txBody>
      </p:sp>
      <p:sp>
        <p:nvSpPr>
          <p:cNvPr id="513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pPr lvl="0"/>
            <a:r>
              <a:rPr lang="ar-SA" noProof="0" smtClean="0"/>
              <a:t>انقر لتحرير نمط العنوان الثانوي الرئيسي</a:t>
            </a:r>
          </a:p>
        </p:txBody>
      </p:sp>
      <p:sp>
        <p:nvSpPr>
          <p:cNvPr id="5133" name="Rectangle 13"/>
          <p:cNvSpPr>
            <a:spLocks noGrp="1" noChangeArrowheads="1"/>
          </p:cNvSpPr>
          <p:nvPr>
            <p:ph type="dt" sz="quarter" idx="2"/>
          </p:nvPr>
        </p:nvSpPr>
        <p:spPr>
          <a:xfrm>
            <a:off x="457200" y="6248400"/>
            <a:ext cx="2133600" cy="476250"/>
          </a:xfrm>
        </p:spPr>
        <p:txBody>
          <a:bodyPr/>
          <a:lstStyle>
            <a:lvl1pPr>
              <a:defRPr/>
            </a:lvl1pPr>
          </a:lstStyle>
          <a:p>
            <a:endParaRPr lang="en-US">
              <a:solidFill>
                <a:srgbClr val="FFFFFF"/>
              </a:solidFill>
            </a:endParaRPr>
          </a:p>
        </p:txBody>
      </p:sp>
      <p:sp>
        <p:nvSpPr>
          <p:cNvPr id="5134" name="Rectangle 14"/>
          <p:cNvSpPr>
            <a:spLocks noGrp="1" noChangeArrowheads="1"/>
          </p:cNvSpPr>
          <p:nvPr>
            <p:ph type="ftr" sz="quarter" idx="3"/>
          </p:nvPr>
        </p:nvSpPr>
        <p:spPr>
          <a:xfrm>
            <a:off x="3124200" y="6251575"/>
            <a:ext cx="2895600" cy="476250"/>
          </a:xfrm>
        </p:spPr>
        <p:txBody>
          <a:bodyPr/>
          <a:lstStyle>
            <a:lvl1pPr>
              <a:defRPr/>
            </a:lvl1pPr>
          </a:lstStyle>
          <a:p>
            <a:endParaRPr lang="en-US">
              <a:solidFill>
                <a:srgbClr val="FFFFFF"/>
              </a:solidFill>
            </a:endParaRPr>
          </a:p>
        </p:txBody>
      </p:sp>
      <p:sp>
        <p:nvSpPr>
          <p:cNvPr id="5135" name="Rectangle 15"/>
          <p:cNvSpPr>
            <a:spLocks noGrp="1" noChangeArrowheads="1"/>
          </p:cNvSpPr>
          <p:nvPr>
            <p:ph type="sldNum" sz="quarter" idx="4"/>
          </p:nvPr>
        </p:nvSpPr>
        <p:spPr>
          <a:xfrm>
            <a:off x="6553200" y="6254750"/>
            <a:ext cx="2133600" cy="476250"/>
          </a:xfrm>
        </p:spPr>
        <p:txBody>
          <a:bodyPr/>
          <a:lstStyle>
            <a:lvl1pPr>
              <a:defRPr/>
            </a:lvl1pPr>
          </a:lstStyle>
          <a:p>
            <a:fld id="{44DC5754-0255-4AE5-9673-2E6390B3194D}" type="slidenum">
              <a:rPr lang="ar-SA">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35177844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40AEBEEF-937C-48AF-940E-0C329C6ED547}"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12365453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D22673E8-C594-4A90-B059-38671050E777}"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9035137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lvl1pPr>
              <a:defRPr/>
            </a:lvl1pPr>
          </a:lstStyle>
          <a:p>
            <a:endParaRPr lang="en-US">
              <a:solidFill>
                <a:srgbClr val="FFFFFF"/>
              </a:solidFill>
            </a:endParaRPr>
          </a:p>
        </p:txBody>
      </p:sp>
      <p:sp>
        <p:nvSpPr>
          <p:cNvPr id="6" name="عنصر نائب لرقم الشريحة 5"/>
          <p:cNvSpPr>
            <a:spLocks noGrp="1"/>
          </p:cNvSpPr>
          <p:nvPr>
            <p:ph type="sldNum" sz="quarter" idx="11"/>
          </p:nvPr>
        </p:nvSpPr>
        <p:spPr/>
        <p:txBody>
          <a:bodyPr/>
          <a:lstStyle>
            <a:lvl1pPr>
              <a:defRPr/>
            </a:lvl1pPr>
          </a:lstStyle>
          <a:p>
            <a:fld id="{5B322E5A-155F-42CE-B886-336B29EB9047}" type="slidenum">
              <a:rPr lang="ar-SA">
                <a:solidFill>
                  <a:srgbClr val="FFFFFF"/>
                </a:solidFill>
              </a:rPr>
              <a:pPr/>
              <a:t>‹#›</a:t>
            </a:fld>
            <a:endParaRPr lang="en-US">
              <a:solidFill>
                <a:srgbClr val="FFFFFF"/>
              </a:solidFill>
            </a:endParaRPr>
          </a:p>
        </p:txBody>
      </p:sp>
      <p:sp>
        <p:nvSpPr>
          <p:cNvPr id="7" name="عنصر نائب للتذييل 6"/>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19776954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lvl1pPr>
              <a:defRPr/>
            </a:lvl1pPr>
          </a:lstStyle>
          <a:p>
            <a:endParaRPr lang="en-US">
              <a:solidFill>
                <a:srgbClr val="FFFFFF"/>
              </a:solidFill>
            </a:endParaRPr>
          </a:p>
        </p:txBody>
      </p:sp>
      <p:sp>
        <p:nvSpPr>
          <p:cNvPr id="8" name="عنصر نائب لرقم الشريحة 7"/>
          <p:cNvSpPr>
            <a:spLocks noGrp="1"/>
          </p:cNvSpPr>
          <p:nvPr>
            <p:ph type="sldNum" sz="quarter" idx="11"/>
          </p:nvPr>
        </p:nvSpPr>
        <p:spPr/>
        <p:txBody>
          <a:bodyPr/>
          <a:lstStyle>
            <a:lvl1pPr>
              <a:defRPr/>
            </a:lvl1pPr>
          </a:lstStyle>
          <a:p>
            <a:fld id="{5C599E63-F2E4-4B84-9F4A-FC0189147112}" type="slidenum">
              <a:rPr lang="ar-SA">
                <a:solidFill>
                  <a:srgbClr val="FFFFFF"/>
                </a:solidFill>
              </a:rPr>
              <a:pPr/>
              <a:t>‹#›</a:t>
            </a:fld>
            <a:endParaRPr lang="en-US">
              <a:solidFill>
                <a:srgbClr val="FFFFFF"/>
              </a:solidFill>
            </a:endParaRPr>
          </a:p>
        </p:txBody>
      </p:sp>
      <p:sp>
        <p:nvSpPr>
          <p:cNvPr id="9" name="عنصر نائب للتذييل 8"/>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13447643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lvl1pPr>
              <a:defRPr/>
            </a:lvl1pPr>
          </a:lstStyle>
          <a:p>
            <a:endParaRPr lang="en-US">
              <a:solidFill>
                <a:srgbClr val="FFFFFF"/>
              </a:solidFill>
            </a:endParaRPr>
          </a:p>
        </p:txBody>
      </p:sp>
      <p:sp>
        <p:nvSpPr>
          <p:cNvPr id="4" name="عنصر نائب لرقم الشريحة 3"/>
          <p:cNvSpPr>
            <a:spLocks noGrp="1"/>
          </p:cNvSpPr>
          <p:nvPr>
            <p:ph type="sldNum" sz="quarter" idx="11"/>
          </p:nvPr>
        </p:nvSpPr>
        <p:spPr/>
        <p:txBody>
          <a:bodyPr/>
          <a:lstStyle>
            <a:lvl1pPr>
              <a:defRPr/>
            </a:lvl1pPr>
          </a:lstStyle>
          <a:p>
            <a:fld id="{4F0957E5-C486-4227-8B3E-029819F5FC5C}" type="slidenum">
              <a:rPr lang="ar-SA">
                <a:solidFill>
                  <a:srgbClr val="FFFFFF"/>
                </a:solidFill>
              </a:rPr>
              <a:pPr/>
              <a:t>‹#›</a:t>
            </a:fld>
            <a:endParaRPr lang="en-US">
              <a:solidFill>
                <a:srgbClr val="FFFFFF"/>
              </a:solidFill>
            </a:endParaRPr>
          </a:p>
        </p:txBody>
      </p:sp>
      <p:sp>
        <p:nvSpPr>
          <p:cNvPr id="5" name="عنصر نائب للتذييل 4"/>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42903786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solidFill>
                <a:srgbClr val="FFFFFF"/>
              </a:solidFill>
            </a:endParaRPr>
          </a:p>
        </p:txBody>
      </p:sp>
      <p:sp>
        <p:nvSpPr>
          <p:cNvPr id="3" name="عنصر نائب لرقم الشريحة 2"/>
          <p:cNvSpPr>
            <a:spLocks noGrp="1"/>
          </p:cNvSpPr>
          <p:nvPr>
            <p:ph type="sldNum" sz="quarter" idx="11"/>
          </p:nvPr>
        </p:nvSpPr>
        <p:spPr/>
        <p:txBody>
          <a:bodyPr/>
          <a:lstStyle>
            <a:lvl1pPr>
              <a:defRPr/>
            </a:lvl1pPr>
          </a:lstStyle>
          <a:p>
            <a:fld id="{2BC91203-DB3A-4BE4-AA04-69BA081FC636}" type="slidenum">
              <a:rPr lang="ar-SA">
                <a:solidFill>
                  <a:srgbClr val="FFFFFF"/>
                </a:solidFill>
              </a:rPr>
              <a:pPr/>
              <a:t>‹#›</a:t>
            </a:fld>
            <a:endParaRPr lang="en-US">
              <a:solidFill>
                <a:srgbClr val="FFFFFF"/>
              </a:solidFill>
            </a:endParaRPr>
          </a:p>
        </p:txBody>
      </p:sp>
      <p:sp>
        <p:nvSpPr>
          <p:cNvPr id="4" name="عنصر نائب للتذييل 3"/>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056374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54DE774-FDCB-41E7-92D2-758C6744E0CF}" type="datetime1">
              <a:rPr lang="ar-SA" smtClean="0"/>
              <a:t>08/01/38</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r>
              <a:rPr lang="ar-SA" smtClean="0"/>
              <a:t>ا. هند الشويمان</a:t>
            </a:r>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33D30691-C0EF-42BA-A9D7-5DE7F1A3BFA9}"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FFFFFF"/>
              </a:solidFill>
            </a:endParaRPr>
          </a:p>
        </p:txBody>
      </p:sp>
      <p:sp>
        <p:nvSpPr>
          <p:cNvPr id="6" name="عنصر نائب لرقم الشريحة 5"/>
          <p:cNvSpPr>
            <a:spLocks noGrp="1"/>
          </p:cNvSpPr>
          <p:nvPr>
            <p:ph type="sldNum" sz="quarter" idx="11"/>
          </p:nvPr>
        </p:nvSpPr>
        <p:spPr/>
        <p:txBody>
          <a:bodyPr/>
          <a:lstStyle>
            <a:lvl1pPr>
              <a:defRPr/>
            </a:lvl1pPr>
          </a:lstStyle>
          <a:p>
            <a:fld id="{45BED1FA-2DEF-4637-8CF5-D86151FB874A}" type="slidenum">
              <a:rPr lang="ar-SA">
                <a:solidFill>
                  <a:srgbClr val="FFFFFF"/>
                </a:solidFill>
              </a:rPr>
              <a:pPr/>
              <a:t>‹#›</a:t>
            </a:fld>
            <a:endParaRPr lang="en-US">
              <a:solidFill>
                <a:srgbClr val="FFFFFF"/>
              </a:solidFill>
            </a:endParaRPr>
          </a:p>
        </p:txBody>
      </p:sp>
      <p:sp>
        <p:nvSpPr>
          <p:cNvPr id="7" name="عنصر نائب للتذييل 6"/>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1688029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solidFill>
                <a:srgbClr val="FFFFFF"/>
              </a:solidFill>
            </a:endParaRPr>
          </a:p>
        </p:txBody>
      </p:sp>
      <p:sp>
        <p:nvSpPr>
          <p:cNvPr id="6" name="عنصر نائب لرقم الشريحة 5"/>
          <p:cNvSpPr>
            <a:spLocks noGrp="1"/>
          </p:cNvSpPr>
          <p:nvPr>
            <p:ph type="sldNum" sz="quarter" idx="11"/>
          </p:nvPr>
        </p:nvSpPr>
        <p:spPr/>
        <p:txBody>
          <a:bodyPr/>
          <a:lstStyle>
            <a:lvl1pPr>
              <a:defRPr/>
            </a:lvl1pPr>
          </a:lstStyle>
          <a:p>
            <a:fld id="{4309D568-9F45-48E7-B178-753B00554FA0}" type="slidenum">
              <a:rPr lang="ar-SA">
                <a:solidFill>
                  <a:srgbClr val="FFFFFF"/>
                </a:solidFill>
              </a:rPr>
              <a:pPr/>
              <a:t>‹#›</a:t>
            </a:fld>
            <a:endParaRPr lang="en-US">
              <a:solidFill>
                <a:srgbClr val="FFFFFF"/>
              </a:solidFill>
            </a:endParaRPr>
          </a:p>
        </p:txBody>
      </p:sp>
      <p:sp>
        <p:nvSpPr>
          <p:cNvPr id="7" name="عنصر نائب للتذييل 6"/>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2682769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BCEF0E34-9CDD-4C01-A157-376BA3066756}"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25273635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endParaRPr lang="en-US">
              <a:solidFill>
                <a:srgbClr val="FFFFFF"/>
              </a:solidFill>
            </a:endParaRPr>
          </a:p>
        </p:txBody>
      </p:sp>
      <p:sp>
        <p:nvSpPr>
          <p:cNvPr id="5" name="عنصر نائب لرقم الشريحة 4"/>
          <p:cNvSpPr>
            <a:spLocks noGrp="1"/>
          </p:cNvSpPr>
          <p:nvPr>
            <p:ph type="sldNum" sz="quarter" idx="11"/>
          </p:nvPr>
        </p:nvSpPr>
        <p:spPr/>
        <p:txBody>
          <a:bodyPr/>
          <a:lstStyle>
            <a:lvl1pPr>
              <a:defRPr/>
            </a:lvl1pPr>
          </a:lstStyle>
          <a:p>
            <a:fld id="{4F07D4E7-B26E-45DC-A3EE-0435F2CB5686}" type="slidenum">
              <a:rPr lang="ar-SA">
                <a:solidFill>
                  <a:srgbClr val="FFFFFF"/>
                </a:solidFill>
              </a:rPr>
              <a:pPr/>
              <a:t>‹#›</a:t>
            </a:fld>
            <a:endParaRPr lang="en-US">
              <a:solidFill>
                <a:srgbClr val="FFFFFF"/>
              </a:solidFill>
            </a:endParaRPr>
          </a:p>
        </p:txBody>
      </p:sp>
      <p:sp>
        <p:nvSpPr>
          <p:cNvPr id="6" name="عنصر نائب للتذييل 5"/>
          <p:cNvSpPr>
            <a:spLocks noGrp="1"/>
          </p:cNvSpPr>
          <p:nvPr>
            <p:ph type="ftr" sz="quarter" idx="12"/>
          </p:nvPr>
        </p:nvSpPr>
        <p:spPr/>
        <p:txBody>
          <a:bodyPr/>
          <a:lstStyle>
            <a:lvl1pPr>
              <a:defRPr/>
            </a:lvl1pPr>
          </a:lstStyle>
          <a:p>
            <a:endParaRPr lang="en-US">
              <a:solidFill>
                <a:srgbClr val="FFFFFF"/>
              </a:solidFill>
            </a:endParaRPr>
          </a:p>
        </p:txBody>
      </p:sp>
    </p:spTree>
    <p:extLst>
      <p:ext uri="{BB962C8B-B14F-4D97-AF65-F5344CB8AC3E}">
        <p14:creationId xmlns:p14="http://schemas.microsoft.com/office/powerpoint/2010/main" val="3090587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2F635DCA-0CA6-4FC7-BE6B-A21FA0DF7D45}" type="datetime1">
              <a:rPr lang="ar-SA" smtClean="0"/>
              <a:t>08/01/38</a:t>
            </a:fld>
            <a:endParaRPr lang="ar-SA"/>
          </a:p>
        </p:txBody>
      </p:sp>
      <p:sp>
        <p:nvSpPr>
          <p:cNvPr id="6" name="عنصر نائب للتذييل 5"/>
          <p:cNvSpPr>
            <a:spLocks noGrp="1"/>
          </p:cNvSpPr>
          <p:nvPr>
            <p:ph type="ftr" sz="quarter" idx="11"/>
          </p:nvPr>
        </p:nvSpPr>
        <p:spPr/>
        <p:txBody>
          <a:bodyPr/>
          <a:lstStyle>
            <a:extLst/>
          </a:lstStyle>
          <a:p>
            <a:r>
              <a:rPr lang="ar-SA" smtClean="0"/>
              <a:t>ا. هند الشويمان</a:t>
            </a:r>
            <a:endParaRPr lang="ar-SA"/>
          </a:p>
        </p:txBody>
      </p:sp>
      <p:sp>
        <p:nvSpPr>
          <p:cNvPr id="7" name="عنصر نائب لرقم الشريحة 6"/>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0FA71EBB-0680-4881-9800-F31B4590B956}" type="datetime1">
              <a:rPr lang="ar-SA" smtClean="0"/>
              <a:t>08/01/38</a:t>
            </a:fld>
            <a:endParaRPr lang="ar-SA"/>
          </a:p>
        </p:txBody>
      </p:sp>
      <p:sp>
        <p:nvSpPr>
          <p:cNvPr id="8" name="عنصر نائب للتذييل 7"/>
          <p:cNvSpPr>
            <a:spLocks noGrp="1"/>
          </p:cNvSpPr>
          <p:nvPr>
            <p:ph type="ftr" sz="quarter" idx="11"/>
          </p:nvPr>
        </p:nvSpPr>
        <p:spPr/>
        <p:txBody>
          <a:bodyPr/>
          <a:lstStyle>
            <a:extLst/>
          </a:lstStyle>
          <a:p>
            <a:r>
              <a:rPr lang="ar-SA" smtClean="0"/>
              <a:t>ا. هند الشويمان</a:t>
            </a:r>
            <a:endParaRPr lang="ar-SA"/>
          </a:p>
        </p:txBody>
      </p:sp>
      <p:sp>
        <p:nvSpPr>
          <p:cNvPr id="9" name="عنصر نائب لرقم الشريحة 8"/>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E5FD0302-1449-494B-9216-46279D61BA9A}" type="datetime1">
              <a:rPr lang="ar-SA" smtClean="0"/>
              <a:t>08/01/38</a:t>
            </a:fld>
            <a:endParaRPr lang="ar-SA"/>
          </a:p>
        </p:txBody>
      </p:sp>
      <p:sp>
        <p:nvSpPr>
          <p:cNvPr id="4" name="عنصر نائب للتذييل 3"/>
          <p:cNvSpPr>
            <a:spLocks noGrp="1"/>
          </p:cNvSpPr>
          <p:nvPr>
            <p:ph type="ftr" sz="quarter" idx="11"/>
          </p:nvPr>
        </p:nvSpPr>
        <p:spPr/>
        <p:txBody>
          <a:bodyPr/>
          <a:lstStyle>
            <a:extLst/>
          </a:lstStyle>
          <a:p>
            <a:r>
              <a:rPr lang="ar-SA" smtClean="0"/>
              <a:t>ا. هند الشويمان</a:t>
            </a:r>
            <a:endParaRPr lang="ar-SA"/>
          </a:p>
        </p:txBody>
      </p:sp>
      <p:sp>
        <p:nvSpPr>
          <p:cNvPr id="5" name="عنصر نائب لرقم الشريحة 4"/>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DF6D9C20-1E90-4395-A897-50C1E565B399}" type="datetime1">
              <a:rPr lang="ar-SA" smtClean="0"/>
              <a:t>08/01/38</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r>
              <a:rPr lang="ar-SA" smtClean="0"/>
              <a:t>ا. هند الشويمان</a:t>
            </a:r>
            <a:endParaRPr lang="ar-SA"/>
          </a:p>
        </p:txBody>
      </p:sp>
      <p:sp>
        <p:nvSpPr>
          <p:cNvPr id="4" name="عنصر نائب لرقم الشريحة 3"/>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5A37C36-7892-4EB2-A4F8-3A2E0C98B0EB}" type="datetime1">
              <a:rPr lang="ar-SA" smtClean="0"/>
              <a:t>08/01/38</a:t>
            </a:fld>
            <a:endParaRPr lang="ar-SA"/>
          </a:p>
        </p:txBody>
      </p:sp>
      <p:sp>
        <p:nvSpPr>
          <p:cNvPr id="6" name="عنصر نائب للتذييل 5"/>
          <p:cNvSpPr>
            <a:spLocks noGrp="1"/>
          </p:cNvSpPr>
          <p:nvPr>
            <p:ph type="ftr" sz="quarter" idx="11"/>
          </p:nvPr>
        </p:nvSpPr>
        <p:spPr/>
        <p:txBody>
          <a:bodyPr/>
          <a:lstStyle>
            <a:extLst/>
          </a:lstStyle>
          <a:p>
            <a:r>
              <a:rPr lang="ar-SA" smtClean="0"/>
              <a:t>ا. هند الشويمان</a:t>
            </a:r>
            <a:endParaRPr lang="ar-SA"/>
          </a:p>
        </p:txBody>
      </p:sp>
      <p:sp>
        <p:nvSpPr>
          <p:cNvPr id="7" name="عنصر نائب لرقم الشريحة 6"/>
          <p:cNvSpPr>
            <a:spLocks noGrp="1"/>
          </p:cNvSpPr>
          <p:nvPr>
            <p:ph type="sldNum" sz="quarter" idx="12"/>
          </p:nvPr>
        </p:nvSpPr>
        <p:spPr/>
        <p:txBody>
          <a:bodyPr/>
          <a:lstStyle>
            <a:extLst/>
          </a:lstStyle>
          <a:p>
            <a:fld id="{33D30691-C0EF-42BA-A9D7-5DE7F1A3BFA9}"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CFA2ADA9-E877-4FA2-84EB-26EB8F47E2F7}" type="datetime1">
              <a:rPr lang="ar-SA" smtClean="0"/>
              <a:t>08/01/38</a:t>
            </a:fld>
            <a:endParaRPr lang="ar-SA"/>
          </a:p>
        </p:txBody>
      </p:sp>
      <p:sp>
        <p:nvSpPr>
          <p:cNvPr id="6" name="عنصر نائب للتذييل 5"/>
          <p:cNvSpPr>
            <a:spLocks noGrp="1"/>
          </p:cNvSpPr>
          <p:nvPr>
            <p:ph type="ftr" sz="quarter" idx="11"/>
          </p:nvPr>
        </p:nvSpPr>
        <p:spPr/>
        <p:txBody>
          <a:bodyPr/>
          <a:lstStyle>
            <a:extLst/>
          </a:lstStyle>
          <a:p>
            <a:r>
              <a:rPr lang="ar-SA" smtClean="0"/>
              <a:t>ا. هند الشويمان</a:t>
            </a:r>
            <a:endParaRPr lang="ar-SA"/>
          </a:p>
        </p:txBody>
      </p:sp>
      <p:sp>
        <p:nvSpPr>
          <p:cNvPr id="7" name="عنصر نائب لرقم الشريحة 6"/>
          <p:cNvSpPr>
            <a:spLocks noGrp="1"/>
          </p:cNvSpPr>
          <p:nvPr>
            <p:ph type="sldNum" sz="quarter" idx="12"/>
          </p:nvPr>
        </p:nvSpPr>
        <p:spPr/>
        <p:txBody>
          <a:bodyPr/>
          <a:lstStyle>
            <a:extLst/>
          </a:lstStyle>
          <a:p>
            <a:fld id="{33D30691-C0EF-42BA-A9D7-5DE7F1A3BFA9}" type="slidenum">
              <a:rPr lang="ar-SA" smtClean="0"/>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الأيقونة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A1F1FDC-213E-45F8-B56E-42A9ECF141F4}" type="datetime1">
              <a:rPr lang="ar-SA" smtClean="0"/>
              <a:t>08/01/38</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ar-SA" smtClean="0"/>
              <a:t>ا. هند الشويمان</a:t>
            </a:r>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33D30691-C0EF-42BA-A9D7-5DE7F1A3BFA9}"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dt" sz="half" idx="2"/>
          </p:nvPr>
        </p:nvSpPr>
        <p:spPr bwMode="auto">
          <a:xfrm>
            <a:off x="457200" y="62515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a:defRPr sz="1200">
                <a:latin typeface="Arial" pitchFamily="34" charset="0"/>
              </a:defRPr>
            </a:lvl1pPr>
          </a:lstStyle>
          <a:p>
            <a:pPr fontAlgn="base">
              <a:spcBef>
                <a:spcPct val="0"/>
              </a:spcBef>
              <a:spcAft>
                <a:spcPct val="0"/>
              </a:spcAft>
            </a:pPr>
            <a:endParaRPr lang="en-US">
              <a:solidFill>
                <a:srgbClr val="FFFFFF"/>
              </a:solidFill>
            </a:endParaRPr>
          </a:p>
        </p:txBody>
      </p:sp>
      <p:sp>
        <p:nvSpPr>
          <p:cNvPr id="4099" name="Rectangle 3"/>
          <p:cNvSpPr>
            <a:spLocks noGrp="1" noChangeArrowheads="1"/>
          </p:cNvSpPr>
          <p:nvPr>
            <p:ph type="sldNum" sz="quarter" idx="4"/>
          </p:nvPr>
        </p:nvSpPr>
        <p:spPr bwMode="auto">
          <a:xfrm>
            <a:off x="6553200" y="62484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rtl="0">
              <a:defRPr sz="1200">
                <a:latin typeface="Arial" pitchFamily="34" charset="0"/>
              </a:defRPr>
            </a:lvl1pPr>
          </a:lstStyle>
          <a:p>
            <a:pPr fontAlgn="base">
              <a:spcBef>
                <a:spcPct val="0"/>
              </a:spcBef>
              <a:spcAft>
                <a:spcPct val="0"/>
              </a:spcAft>
            </a:pPr>
            <a:fld id="{91ABC73A-AD38-46BC-B629-25D4925EDBAC}" type="slidenum">
              <a:rPr lang="ar-SA">
                <a:solidFill>
                  <a:srgbClr val="FFFFFF"/>
                </a:solidFill>
              </a:rPr>
              <a:pPr fontAlgn="base">
                <a:spcBef>
                  <a:spcPct val="0"/>
                </a:spcBef>
                <a:spcAft>
                  <a:spcPct val="0"/>
                </a:spcAft>
              </a:pPr>
              <a:t>‹#›</a:t>
            </a:fld>
            <a:endParaRPr lang="en-US">
              <a:solidFill>
                <a:srgbClr val="FFFFFF"/>
              </a:solidFill>
            </a:endParaRPr>
          </a:p>
        </p:txBody>
      </p:sp>
      <p:grpSp>
        <p:nvGrpSpPr>
          <p:cNvPr id="4100" name="Group 4"/>
          <p:cNvGrpSpPr>
            <a:grpSpLocks/>
          </p:cNvGrpSpPr>
          <p:nvPr/>
        </p:nvGrpSpPr>
        <p:grpSpPr bwMode="auto">
          <a:xfrm>
            <a:off x="0" y="0"/>
            <a:ext cx="9140825" cy="6850063"/>
            <a:chOff x="0" y="0"/>
            <a:chExt cx="5758" cy="4315"/>
          </a:xfrm>
        </p:grpSpPr>
        <p:grpSp>
          <p:nvGrpSpPr>
            <p:cNvPr id="4101" name="Group 5"/>
            <p:cNvGrpSpPr>
              <a:grpSpLocks/>
            </p:cNvGrpSpPr>
            <p:nvPr userDrawn="1"/>
          </p:nvGrpSpPr>
          <p:grpSpPr bwMode="auto">
            <a:xfrm>
              <a:off x="1728" y="2230"/>
              <a:ext cx="4027" cy="2085"/>
              <a:chOff x="1728" y="2230"/>
              <a:chExt cx="4027" cy="2085"/>
            </a:xfrm>
          </p:grpSpPr>
          <p:sp>
            <p:nvSpPr>
              <p:cNvPr id="4102" name="Freeform 6"/>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3" name="Freeform 7"/>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4" name="Freeform 8"/>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5"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6" name="Freeform 10"/>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4107" name="Freeform 11"/>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8" name="Freeform 12"/>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4109" name="Rectangle 13"/>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4110" name="Rectangle 14"/>
          <p:cNvSpPr>
            <a:spLocks noGrp="1" noChangeArrowheads="1"/>
          </p:cNvSpPr>
          <p:nvPr>
            <p:ph type="ftr" sz="quarter" idx="3"/>
          </p:nvPr>
        </p:nvSpPr>
        <p:spPr bwMode="auto">
          <a:xfrm>
            <a:off x="3124200" y="624840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a:defRPr sz="1200">
                <a:latin typeface="Arial" pitchFamily="34" charset="0"/>
              </a:defRPr>
            </a:lvl1pPr>
          </a:lstStyle>
          <a:p>
            <a:pPr fontAlgn="base">
              <a:spcBef>
                <a:spcPct val="0"/>
              </a:spcBef>
              <a:spcAft>
                <a:spcPct val="0"/>
              </a:spcAft>
            </a:pPr>
            <a:endParaRPr lang="en-US">
              <a:solidFill>
                <a:srgbClr val="FFFFFF"/>
              </a:solidFill>
            </a:endParaRPr>
          </a:p>
        </p:txBody>
      </p:sp>
      <p:sp>
        <p:nvSpPr>
          <p:cNvPr id="4111" name="Rectangle 1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extLst>
      <p:ext uri="{BB962C8B-B14F-4D97-AF65-F5344CB8AC3E}">
        <p14:creationId xmlns:p14="http://schemas.microsoft.com/office/powerpoint/2010/main" val="716791359"/>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rtl="1"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2pPr>
      <a:lvl3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3pPr>
      <a:lvl4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4pPr>
      <a:lvl5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dt" sz="half" idx="2"/>
          </p:nvPr>
        </p:nvSpPr>
        <p:spPr bwMode="auto">
          <a:xfrm>
            <a:off x="457200" y="62515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rtl="0">
              <a:defRPr sz="1200">
                <a:latin typeface="Arial" pitchFamily="34" charset="0"/>
              </a:defRPr>
            </a:lvl1pPr>
          </a:lstStyle>
          <a:p>
            <a:pPr fontAlgn="base">
              <a:spcBef>
                <a:spcPct val="0"/>
              </a:spcBef>
              <a:spcAft>
                <a:spcPct val="0"/>
              </a:spcAft>
            </a:pPr>
            <a:endParaRPr lang="en-US">
              <a:solidFill>
                <a:srgbClr val="FFFFFF"/>
              </a:solidFill>
            </a:endParaRPr>
          </a:p>
        </p:txBody>
      </p:sp>
      <p:sp>
        <p:nvSpPr>
          <p:cNvPr id="4099" name="Rectangle 3"/>
          <p:cNvSpPr>
            <a:spLocks noGrp="1" noChangeArrowheads="1"/>
          </p:cNvSpPr>
          <p:nvPr>
            <p:ph type="sldNum" sz="quarter" idx="4"/>
          </p:nvPr>
        </p:nvSpPr>
        <p:spPr bwMode="auto">
          <a:xfrm>
            <a:off x="6553200" y="62484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rtl="0">
              <a:defRPr sz="1200">
                <a:latin typeface="Arial" pitchFamily="34" charset="0"/>
              </a:defRPr>
            </a:lvl1pPr>
          </a:lstStyle>
          <a:p>
            <a:pPr fontAlgn="base">
              <a:spcBef>
                <a:spcPct val="0"/>
              </a:spcBef>
              <a:spcAft>
                <a:spcPct val="0"/>
              </a:spcAft>
            </a:pPr>
            <a:fld id="{91ABC73A-AD38-46BC-B629-25D4925EDBAC}" type="slidenum">
              <a:rPr lang="ar-SA">
                <a:solidFill>
                  <a:srgbClr val="FFFFFF"/>
                </a:solidFill>
              </a:rPr>
              <a:pPr fontAlgn="base">
                <a:spcBef>
                  <a:spcPct val="0"/>
                </a:spcBef>
                <a:spcAft>
                  <a:spcPct val="0"/>
                </a:spcAft>
              </a:pPr>
              <a:t>‹#›</a:t>
            </a:fld>
            <a:endParaRPr lang="en-US">
              <a:solidFill>
                <a:srgbClr val="FFFFFF"/>
              </a:solidFill>
            </a:endParaRPr>
          </a:p>
        </p:txBody>
      </p:sp>
      <p:grpSp>
        <p:nvGrpSpPr>
          <p:cNvPr id="4100" name="Group 4"/>
          <p:cNvGrpSpPr>
            <a:grpSpLocks/>
          </p:cNvGrpSpPr>
          <p:nvPr/>
        </p:nvGrpSpPr>
        <p:grpSpPr bwMode="auto">
          <a:xfrm>
            <a:off x="0" y="0"/>
            <a:ext cx="9140825" cy="6850063"/>
            <a:chOff x="0" y="0"/>
            <a:chExt cx="5758" cy="4315"/>
          </a:xfrm>
        </p:grpSpPr>
        <p:grpSp>
          <p:nvGrpSpPr>
            <p:cNvPr id="4101" name="Group 5"/>
            <p:cNvGrpSpPr>
              <a:grpSpLocks/>
            </p:cNvGrpSpPr>
            <p:nvPr userDrawn="1"/>
          </p:nvGrpSpPr>
          <p:grpSpPr bwMode="auto">
            <a:xfrm>
              <a:off x="1728" y="2230"/>
              <a:ext cx="4027" cy="2085"/>
              <a:chOff x="1728" y="2230"/>
              <a:chExt cx="4027" cy="2085"/>
            </a:xfrm>
          </p:grpSpPr>
          <p:sp>
            <p:nvSpPr>
              <p:cNvPr id="4102" name="Freeform 6"/>
              <p:cNvSpPr>
                <a:spLocks/>
              </p:cNvSpPr>
              <p:nvPr/>
            </p:nvSpPr>
            <p:spPr bwMode="hidden">
              <a:xfrm>
                <a:off x="1728" y="2644"/>
                <a:ext cx="2882" cy="1671"/>
              </a:xfrm>
              <a:custGeom>
                <a:avLst/>
                <a:gdLst>
                  <a:gd name="T0" fmla="*/ 2740 w 2882"/>
                  <a:gd name="T1" fmla="*/ 528 h 1671"/>
                  <a:gd name="T2" fmla="*/ 2632 w 2882"/>
                  <a:gd name="T3" fmla="*/ 484 h 1671"/>
                  <a:gd name="T4" fmla="*/ 2480 w 2882"/>
                  <a:gd name="T5" fmla="*/ 424 h 1671"/>
                  <a:gd name="T6" fmla="*/ 2203 w 2882"/>
                  <a:gd name="T7" fmla="*/ 343 h 1671"/>
                  <a:gd name="T8" fmla="*/ 1970 w 2882"/>
                  <a:gd name="T9" fmla="*/ 277 h 1671"/>
                  <a:gd name="T10" fmla="*/ 1807 w 2882"/>
                  <a:gd name="T11" fmla="*/ 212 h 1671"/>
                  <a:gd name="T12" fmla="*/ 1693 w 2882"/>
                  <a:gd name="T13" fmla="*/ 152 h 1671"/>
                  <a:gd name="T14" fmla="*/ 1628 w 2882"/>
                  <a:gd name="T15" fmla="*/ 103 h 1671"/>
                  <a:gd name="T16" fmla="*/ 1590 w 2882"/>
                  <a:gd name="T17" fmla="*/ 60 h 1671"/>
                  <a:gd name="T18" fmla="*/ 1579 w 2882"/>
                  <a:gd name="T19" fmla="*/ 27 h 1671"/>
                  <a:gd name="T20" fmla="*/ 1585 w 2882"/>
                  <a:gd name="T21" fmla="*/ 0 h 1671"/>
                  <a:gd name="T22" fmla="*/ 1557 w 2882"/>
                  <a:gd name="T23" fmla="*/ 49 h 1671"/>
                  <a:gd name="T24" fmla="*/ 1568 w 2882"/>
                  <a:gd name="T25" fmla="*/ 98 h 1671"/>
                  <a:gd name="T26" fmla="*/ 1617 w 2882"/>
                  <a:gd name="T27" fmla="*/ 141 h 1671"/>
                  <a:gd name="T28" fmla="*/ 1688 w 2882"/>
                  <a:gd name="T29" fmla="*/ 185 h 1671"/>
                  <a:gd name="T30" fmla="*/ 1791 w 2882"/>
                  <a:gd name="T31" fmla="*/ 228 h 1671"/>
                  <a:gd name="T32" fmla="*/ 2040 w 2882"/>
                  <a:gd name="T33" fmla="*/ 310 h 1671"/>
                  <a:gd name="T34" fmla="*/ 2285 w 2882"/>
                  <a:gd name="T35" fmla="*/ 381 h 1671"/>
                  <a:gd name="T36" fmla="*/ 2464 w 2882"/>
                  <a:gd name="T37" fmla="*/ 435 h 1671"/>
                  <a:gd name="T38" fmla="*/ 2605 w 2882"/>
                  <a:gd name="T39" fmla="*/ 484 h 1671"/>
                  <a:gd name="T40" fmla="*/ 2708 w 2882"/>
                  <a:gd name="T41" fmla="*/ 528 h 1671"/>
                  <a:gd name="T42" fmla="*/ 2768 w 2882"/>
                  <a:gd name="T43" fmla="*/ 560 h 1671"/>
                  <a:gd name="T44" fmla="*/ 2795 w 2882"/>
                  <a:gd name="T45" fmla="*/ 593 h 1671"/>
                  <a:gd name="T46" fmla="*/ 2795 w 2882"/>
                  <a:gd name="T47" fmla="*/ 642 h 1671"/>
                  <a:gd name="T48" fmla="*/ 2762 w 2882"/>
                  <a:gd name="T49" fmla="*/ 691 h 1671"/>
                  <a:gd name="T50" fmla="*/ 2692 w 2882"/>
                  <a:gd name="T51" fmla="*/ 735 h 1671"/>
                  <a:gd name="T52" fmla="*/ 2589 w 2882"/>
                  <a:gd name="T53" fmla="*/ 778 h 1671"/>
                  <a:gd name="T54" fmla="*/ 2458 w 2882"/>
                  <a:gd name="T55" fmla="*/ 822 h 1671"/>
                  <a:gd name="T56" fmla="*/ 2301 w 2882"/>
                  <a:gd name="T57" fmla="*/ 865 h 1671"/>
                  <a:gd name="T58" fmla="*/ 2030 w 2882"/>
                  <a:gd name="T59" fmla="*/ 930 h 1671"/>
                  <a:gd name="T60" fmla="*/ 1606 w 2882"/>
                  <a:gd name="T61" fmla="*/ 1034 h 1671"/>
                  <a:gd name="T62" fmla="*/ 1145 w 2882"/>
                  <a:gd name="T63" fmla="*/ 1164 h 1671"/>
                  <a:gd name="T64" fmla="*/ 673 w 2882"/>
                  <a:gd name="T65" fmla="*/ 1328 h 1671"/>
                  <a:gd name="T66" fmla="*/ 217 w 2882"/>
                  <a:gd name="T67" fmla="*/ 1545 h 1671"/>
                  <a:gd name="T68" fmla="*/ 353 w 2882"/>
                  <a:gd name="T69" fmla="*/ 1671 h 1671"/>
                  <a:gd name="T70" fmla="*/ 754 w 2882"/>
                  <a:gd name="T71" fmla="*/ 1469 h 1671"/>
                  <a:gd name="T72" fmla="*/ 1145 w 2882"/>
                  <a:gd name="T73" fmla="*/ 1311 h 1671"/>
                  <a:gd name="T74" fmla="*/ 1519 w 2882"/>
                  <a:gd name="T75" fmla="*/ 1186 h 1671"/>
                  <a:gd name="T76" fmla="*/ 1861 w 2882"/>
                  <a:gd name="T77" fmla="*/ 1083 h 1671"/>
                  <a:gd name="T78" fmla="*/ 2165 w 2882"/>
                  <a:gd name="T79" fmla="*/ 1007 h 1671"/>
                  <a:gd name="T80" fmla="*/ 2426 w 2882"/>
                  <a:gd name="T81" fmla="*/ 947 h 1671"/>
                  <a:gd name="T82" fmla="*/ 2626 w 2882"/>
                  <a:gd name="T83" fmla="*/ 892 h 1671"/>
                  <a:gd name="T84" fmla="*/ 2762 w 2882"/>
                  <a:gd name="T85" fmla="*/ 838 h 1671"/>
                  <a:gd name="T86" fmla="*/ 2827 w 2882"/>
                  <a:gd name="T87" fmla="*/ 794 h 1671"/>
                  <a:gd name="T88" fmla="*/ 2865 w 2882"/>
                  <a:gd name="T89" fmla="*/ 745 h 1671"/>
                  <a:gd name="T90" fmla="*/ 2882 w 2882"/>
                  <a:gd name="T91" fmla="*/ 702 h 1671"/>
                  <a:gd name="T92" fmla="*/ 2854 w 2882"/>
                  <a:gd name="T93" fmla="*/ 620 h 1671"/>
                  <a:gd name="T94" fmla="*/ 2800 w 2882"/>
                  <a:gd name="T95" fmla="*/ 560 h 1671"/>
                  <a:gd name="T96" fmla="*/ 2773 w 2882"/>
                  <a:gd name="T97" fmla="*/ 544 h 1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3" name="Freeform 7"/>
              <p:cNvSpPr>
                <a:spLocks/>
              </p:cNvSpPr>
              <p:nvPr/>
            </p:nvSpPr>
            <p:spPr bwMode="hidden">
              <a:xfrm>
                <a:off x="4170" y="2671"/>
                <a:ext cx="1259" cy="811"/>
              </a:xfrm>
              <a:custGeom>
                <a:avLst/>
                <a:gdLst>
                  <a:gd name="T0" fmla="*/ 1259 w 1259"/>
                  <a:gd name="T1" fmla="*/ 615 h 811"/>
                  <a:gd name="T2" fmla="*/ 1248 w 1259"/>
                  <a:gd name="T3" fmla="*/ 588 h 811"/>
                  <a:gd name="T4" fmla="*/ 1237 w 1259"/>
                  <a:gd name="T5" fmla="*/ 566 h 811"/>
                  <a:gd name="T6" fmla="*/ 1216 w 1259"/>
                  <a:gd name="T7" fmla="*/ 539 h 811"/>
                  <a:gd name="T8" fmla="*/ 1188 w 1259"/>
                  <a:gd name="T9" fmla="*/ 517 h 811"/>
                  <a:gd name="T10" fmla="*/ 1123 w 1259"/>
                  <a:gd name="T11" fmla="*/ 479 h 811"/>
                  <a:gd name="T12" fmla="*/ 1042 w 1259"/>
                  <a:gd name="T13" fmla="*/ 441 h 811"/>
                  <a:gd name="T14" fmla="*/ 944 w 1259"/>
                  <a:gd name="T15" fmla="*/ 408 h 811"/>
                  <a:gd name="T16" fmla="*/ 841 w 1259"/>
                  <a:gd name="T17" fmla="*/ 381 h 811"/>
                  <a:gd name="T18" fmla="*/ 727 w 1259"/>
                  <a:gd name="T19" fmla="*/ 348 h 811"/>
                  <a:gd name="T20" fmla="*/ 613 w 1259"/>
                  <a:gd name="T21" fmla="*/ 321 h 811"/>
                  <a:gd name="T22" fmla="*/ 499 w 1259"/>
                  <a:gd name="T23" fmla="*/ 294 h 811"/>
                  <a:gd name="T24" fmla="*/ 391 w 1259"/>
                  <a:gd name="T25" fmla="*/ 261 h 811"/>
                  <a:gd name="T26" fmla="*/ 288 w 1259"/>
                  <a:gd name="T27" fmla="*/ 229 h 811"/>
                  <a:gd name="T28" fmla="*/ 195 w 1259"/>
                  <a:gd name="T29" fmla="*/ 196 h 811"/>
                  <a:gd name="T30" fmla="*/ 119 w 1259"/>
                  <a:gd name="T31" fmla="*/ 152 h 811"/>
                  <a:gd name="T32" fmla="*/ 54 w 1259"/>
                  <a:gd name="T33" fmla="*/ 109 h 811"/>
                  <a:gd name="T34" fmla="*/ 33 w 1259"/>
                  <a:gd name="T35" fmla="*/ 87 h 811"/>
                  <a:gd name="T36" fmla="*/ 16 w 1259"/>
                  <a:gd name="T37" fmla="*/ 60 h 811"/>
                  <a:gd name="T38" fmla="*/ 5 w 1259"/>
                  <a:gd name="T39" fmla="*/ 33 h 811"/>
                  <a:gd name="T40" fmla="*/ 0 w 1259"/>
                  <a:gd name="T41" fmla="*/ 0 h 811"/>
                  <a:gd name="T42" fmla="*/ 0 w 1259"/>
                  <a:gd name="T43" fmla="*/ 6 h 811"/>
                  <a:gd name="T44" fmla="*/ 0 w 1259"/>
                  <a:gd name="T45" fmla="*/ 11 h 811"/>
                  <a:gd name="T46" fmla="*/ 0 w 1259"/>
                  <a:gd name="T47" fmla="*/ 38 h 811"/>
                  <a:gd name="T48" fmla="*/ 5 w 1259"/>
                  <a:gd name="T49" fmla="*/ 60 h 811"/>
                  <a:gd name="T50" fmla="*/ 16 w 1259"/>
                  <a:gd name="T51" fmla="*/ 87 h 811"/>
                  <a:gd name="T52" fmla="*/ 33 w 1259"/>
                  <a:gd name="T53" fmla="*/ 114 h 811"/>
                  <a:gd name="T54" fmla="*/ 54 w 1259"/>
                  <a:gd name="T55" fmla="*/ 142 h 811"/>
                  <a:gd name="T56" fmla="*/ 87 w 1259"/>
                  <a:gd name="T57" fmla="*/ 174 h 811"/>
                  <a:gd name="T58" fmla="*/ 125 w 1259"/>
                  <a:gd name="T59" fmla="*/ 207 h 811"/>
                  <a:gd name="T60" fmla="*/ 179 w 1259"/>
                  <a:gd name="T61" fmla="*/ 240 h 811"/>
                  <a:gd name="T62" fmla="*/ 244 w 1259"/>
                  <a:gd name="T63" fmla="*/ 278 h 811"/>
                  <a:gd name="T64" fmla="*/ 326 w 1259"/>
                  <a:gd name="T65" fmla="*/ 310 h 811"/>
                  <a:gd name="T66" fmla="*/ 418 w 1259"/>
                  <a:gd name="T67" fmla="*/ 348 h 811"/>
                  <a:gd name="T68" fmla="*/ 526 w 1259"/>
                  <a:gd name="T69" fmla="*/ 381 h 811"/>
                  <a:gd name="T70" fmla="*/ 657 w 1259"/>
                  <a:gd name="T71" fmla="*/ 414 h 811"/>
                  <a:gd name="T72" fmla="*/ 749 w 1259"/>
                  <a:gd name="T73" fmla="*/ 435 h 811"/>
                  <a:gd name="T74" fmla="*/ 830 w 1259"/>
                  <a:gd name="T75" fmla="*/ 463 h 811"/>
                  <a:gd name="T76" fmla="*/ 901 w 1259"/>
                  <a:gd name="T77" fmla="*/ 490 h 811"/>
                  <a:gd name="T78" fmla="*/ 966 w 1259"/>
                  <a:gd name="T79" fmla="*/ 512 h 811"/>
                  <a:gd name="T80" fmla="*/ 1015 w 1259"/>
                  <a:gd name="T81" fmla="*/ 539 h 811"/>
                  <a:gd name="T82" fmla="*/ 1053 w 1259"/>
                  <a:gd name="T83" fmla="*/ 566 h 811"/>
                  <a:gd name="T84" fmla="*/ 1080 w 1259"/>
                  <a:gd name="T85" fmla="*/ 593 h 811"/>
                  <a:gd name="T86" fmla="*/ 1102 w 1259"/>
                  <a:gd name="T87" fmla="*/ 620 h 811"/>
                  <a:gd name="T88" fmla="*/ 1112 w 1259"/>
                  <a:gd name="T89" fmla="*/ 648 h 811"/>
                  <a:gd name="T90" fmla="*/ 1118 w 1259"/>
                  <a:gd name="T91" fmla="*/ 675 h 811"/>
                  <a:gd name="T92" fmla="*/ 1112 w 1259"/>
                  <a:gd name="T93" fmla="*/ 697 h 811"/>
                  <a:gd name="T94" fmla="*/ 1096 w 1259"/>
                  <a:gd name="T95" fmla="*/ 724 h 811"/>
                  <a:gd name="T96" fmla="*/ 1080 w 1259"/>
                  <a:gd name="T97" fmla="*/ 746 h 811"/>
                  <a:gd name="T98" fmla="*/ 1053 w 1259"/>
                  <a:gd name="T99" fmla="*/ 767 h 811"/>
                  <a:gd name="T100" fmla="*/ 1015 w 1259"/>
                  <a:gd name="T101" fmla="*/ 789 h 811"/>
                  <a:gd name="T102" fmla="*/ 977 w 1259"/>
                  <a:gd name="T103" fmla="*/ 811 h 811"/>
                  <a:gd name="T104" fmla="*/ 1047 w 1259"/>
                  <a:gd name="T105" fmla="*/ 789 h 811"/>
                  <a:gd name="T106" fmla="*/ 1107 w 1259"/>
                  <a:gd name="T107" fmla="*/ 767 h 811"/>
                  <a:gd name="T108" fmla="*/ 1156 w 1259"/>
                  <a:gd name="T109" fmla="*/ 746 h 811"/>
                  <a:gd name="T110" fmla="*/ 1199 w 1259"/>
                  <a:gd name="T111" fmla="*/ 724 h 811"/>
                  <a:gd name="T112" fmla="*/ 1226 w 1259"/>
                  <a:gd name="T113" fmla="*/ 702 h 811"/>
                  <a:gd name="T114" fmla="*/ 1248 w 1259"/>
                  <a:gd name="T115" fmla="*/ 675 h 811"/>
                  <a:gd name="T116" fmla="*/ 1259 w 1259"/>
                  <a:gd name="T117" fmla="*/ 648 h 811"/>
                  <a:gd name="T118" fmla="*/ 1259 w 1259"/>
                  <a:gd name="T119" fmla="*/ 615 h 811"/>
                  <a:gd name="T120" fmla="*/ 1259 w 1259"/>
                  <a:gd name="T121" fmla="*/ 615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4" name="Freeform 8"/>
              <p:cNvSpPr>
                <a:spLocks/>
              </p:cNvSpPr>
              <p:nvPr/>
            </p:nvSpPr>
            <p:spPr bwMode="hidden">
              <a:xfrm>
                <a:off x="2900" y="3346"/>
                <a:ext cx="2849" cy="969"/>
              </a:xfrm>
              <a:custGeom>
                <a:avLst/>
                <a:gdLst>
                  <a:gd name="T0" fmla="*/ 92 w 2849"/>
                  <a:gd name="T1" fmla="*/ 958 h 969"/>
                  <a:gd name="T2" fmla="*/ 0 w 2849"/>
                  <a:gd name="T3" fmla="*/ 969 h 969"/>
                  <a:gd name="T4" fmla="*/ 391 w 2849"/>
                  <a:gd name="T5" fmla="*/ 969 h 969"/>
                  <a:gd name="T6" fmla="*/ 434 w 2849"/>
                  <a:gd name="T7" fmla="*/ 947 h 969"/>
                  <a:gd name="T8" fmla="*/ 483 w 2849"/>
                  <a:gd name="T9" fmla="*/ 914 h 969"/>
                  <a:gd name="T10" fmla="*/ 554 w 2849"/>
                  <a:gd name="T11" fmla="*/ 876 h 969"/>
                  <a:gd name="T12" fmla="*/ 635 w 2849"/>
                  <a:gd name="T13" fmla="*/ 838 h 969"/>
                  <a:gd name="T14" fmla="*/ 727 w 2849"/>
                  <a:gd name="T15" fmla="*/ 794 h 969"/>
                  <a:gd name="T16" fmla="*/ 836 w 2849"/>
                  <a:gd name="T17" fmla="*/ 745 h 969"/>
                  <a:gd name="T18" fmla="*/ 961 w 2849"/>
                  <a:gd name="T19" fmla="*/ 696 h 969"/>
                  <a:gd name="T20" fmla="*/ 1102 w 2849"/>
                  <a:gd name="T21" fmla="*/ 642 h 969"/>
                  <a:gd name="T22" fmla="*/ 1259 w 2849"/>
                  <a:gd name="T23" fmla="*/ 582 h 969"/>
                  <a:gd name="T24" fmla="*/ 1433 w 2849"/>
                  <a:gd name="T25" fmla="*/ 522 h 969"/>
                  <a:gd name="T26" fmla="*/ 1623 w 2849"/>
                  <a:gd name="T27" fmla="*/ 462 h 969"/>
                  <a:gd name="T28" fmla="*/ 1829 w 2849"/>
                  <a:gd name="T29" fmla="*/ 403 h 969"/>
                  <a:gd name="T30" fmla="*/ 2057 w 2849"/>
                  <a:gd name="T31" fmla="*/ 343 h 969"/>
                  <a:gd name="T32" fmla="*/ 2301 w 2849"/>
                  <a:gd name="T33" fmla="*/ 283 h 969"/>
                  <a:gd name="T34" fmla="*/ 2567 w 2849"/>
                  <a:gd name="T35" fmla="*/ 223 h 969"/>
                  <a:gd name="T36" fmla="*/ 2849 w 2849"/>
                  <a:gd name="T37" fmla="*/ 163 h 969"/>
                  <a:gd name="T38" fmla="*/ 2849 w 2849"/>
                  <a:gd name="T39" fmla="*/ 0 h 969"/>
                  <a:gd name="T40" fmla="*/ 2817 w 2849"/>
                  <a:gd name="T41" fmla="*/ 16 h 969"/>
                  <a:gd name="T42" fmla="*/ 2773 w 2849"/>
                  <a:gd name="T43" fmla="*/ 33 h 969"/>
                  <a:gd name="T44" fmla="*/ 2719 w 2849"/>
                  <a:gd name="T45" fmla="*/ 54 h 969"/>
                  <a:gd name="T46" fmla="*/ 2648 w 2849"/>
                  <a:gd name="T47" fmla="*/ 76 h 969"/>
                  <a:gd name="T48" fmla="*/ 2572 w 2849"/>
                  <a:gd name="T49" fmla="*/ 98 h 969"/>
                  <a:gd name="T50" fmla="*/ 2491 w 2849"/>
                  <a:gd name="T51" fmla="*/ 120 h 969"/>
                  <a:gd name="T52" fmla="*/ 2399 w 2849"/>
                  <a:gd name="T53" fmla="*/ 147 h 969"/>
                  <a:gd name="T54" fmla="*/ 2301 w 2849"/>
                  <a:gd name="T55" fmla="*/ 169 h 969"/>
                  <a:gd name="T56" fmla="*/ 2095 w 2849"/>
                  <a:gd name="T57" fmla="*/ 223 h 969"/>
                  <a:gd name="T58" fmla="*/ 1889 w 2849"/>
                  <a:gd name="T59" fmla="*/ 277 h 969"/>
                  <a:gd name="T60" fmla="*/ 1688 w 2849"/>
                  <a:gd name="T61" fmla="*/ 326 h 969"/>
                  <a:gd name="T62" fmla="*/ 1590 w 2849"/>
                  <a:gd name="T63" fmla="*/ 354 h 969"/>
                  <a:gd name="T64" fmla="*/ 1503 w 2849"/>
                  <a:gd name="T65" fmla="*/ 381 h 969"/>
                  <a:gd name="T66" fmla="*/ 1107 w 2849"/>
                  <a:gd name="T67" fmla="*/ 506 h 969"/>
                  <a:gd name="T68" fmla="*/ 912 w 2849"/>
                  <a:gd name="T69" fmla="*/ 577 h 969"/>
                  <a:gd name="T70" fmla="*/ 727 w 2849"/>
                  <a:gd name="T71" fmla="*/ 647 h 969"/>
                  <a:gd name="T72" fmla="*/ 548 w 2849"/>
                  <a:gd name="T73" fmla="*/ 718 h 969"/>
                  <a:gd name="T74" fmla="*/ 380 w 2849"/>
                  <a:gd name="T75" fmla="*/ 794 h 969"/>
                  <a:gd name="T76" fmla="*/ 228 w 2849"/>
                  <a:gd name="T77" fmla="*/ 876 h 969"/>
                  <a:gd name="T78" fmla="*/ 92 w 2849"/>
                  <a:gd name="T79" fmla="*/ 958 h 969"/>
                  <a:gd name="T80" fmla="*/ 92 w 2849"/>
                  <a:gd name="T81" fmla="*/ 958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5" name="Freeform 9"/>
              <p:cNvSpPr>
                <a:spLocks/>
              </p:cNvSpPr>
              <p:nvPr/>
            </p:nvSpPr>
            <p:spPr bwMode="hidden">
              <a:xfrm>
                <a:off x="2748" y="2230"/>
                <a:ext cx="3007" cy="2085"/>
              </a:xfrm>
              <a:custGeom>
                <a:avLst/>
                <a:gdLst>
                  <a:gd name="T0" fmla="*/ 1433 w 3007"/>
                  <a:gd name="T1" fmla="*/ 474 h 2085"/>
                  <a:gd name="T2" fmla="*/ 1460 w 3007"/>
                  <a:gd name="T3" fmla="*/ 528 h 2085"/>
                  <a:gd name="T4" fmla="*/ 1541 w 3007"/>
                  <a:gd name="T5" fmla="*/ 593 h 2085"/>
                  <a:gd name="T6" fmla="*/ 1715 w 3007"/>
                  <a:gd name="T7" fmla="*/ 670 h 2085"/>
                  <a:gd name="T8" fmla="*/ 1927 w 3007"/>
                  <a:gd name="T9" fmla="*/ 735 h 2085"/>
                  <a:gd name="T10" fmla="*/ 2155 w 3007"/>
                  <a:gd name="T11" fmla="*/ 789 h 2085"/>
                  <a:gd name="T12" fmla="*/ 2372 w 3007"/>
                  <a:gd name="T13" fmla="*/ 849 h 2085"/>
                  <a:gd name="T14" fmla="*/ 2551 w 3007"/>
                  <a:gd name="T15" fmla="*/ 920 h 2085"/>
                  <a:gd name="T16" fmla="*/ 2638 w 3007"/>
                  <a:gd name="T17" fmla="*/ 980 h 2085"/>
                  <a:gd name="T18" fmla="*/ 2676 w 3007"/>
                  <a:gd name="T19" fmla="*/ 1029 h 2085"/>
                  <a:gd name="T20" fmla="*/ 2681 w 3007"/>
                  <a:gd name="T21" fmla="*/ 1083 h 2085"/>
                  <a:gd name="T22" fmla="*/ 2665 w 3007"/>
                  <a:gd name="T23" fmla="*/ 1127 h 2085"/>
                  <a:gd name="T24" fmla="*/ 2616 w 3007"/>
                  <a:gd name="T25" fmla="*/ 1170 h 2085"/>
                  <a:gd name="T26" fmla="*/ 2545 w 3007"/>
                  <a:gd name="T27" fmla="*/ 1208 h 2085"/>
                  <a:gd name="T28" fmla="*/ 2448 w 3007"/>
                  <a:gd name="T29" fmla="*/ 1241 h 2085"/>
                  <a:gd name="T30" fmla="*/ 2328 w 3007"/>
                  <a:gd name="T31" fmla="*/ 1274 h 2085"/>
                  <a:gd name="T32" fmla="*/ 2106 w 3007"/>
                  <a:gd name="T33" fmla="*/ 1328 h 2085"/>
                  <a:gd name="T34" fmla="*/ 1742 w 3007"/>
                  <a:gd name="T35" fmla="*/ 1421 h 2085"/>
                  <a:gd name="T36" fmla="*/ 1308 w 3007"/>
                  <a:gd name="T37" fmla="*/ 1540 h 2085"/>
                  <a:gd name="T38" fmla="*/ 820 w 3007"/>
                  <a:gd name="T39" fmla="*/ 1709 h 2085"/>
                  <a:gd name="T40" fmla="*/ 282 w 3007"/>
                  <a:gd name="T41" fmla="*/ 1943 h 2085"/>
                  <a:gd name="T42" fmla="*/ 152 w 3007"/>
                  <a:gd name="T43" fmla="*/ 2085 h 2085"/>
                  <a:gd name="T44" fmla="*/ 386 w 3007"/>
                  <a:gd name="T45" fmla="*/ 1992 h 2085"/>
                  <a:gd name="T46" fmla="*/ 700 w 3007"/>
                  <a:gd name="T47" fmla="*/ 1834 h 2085"/>
                  <a:gd name="T48" fmla="*/ 1064 w 3007"/>
                  <a:gd name="T49" fmla="*/ 1693 h 2085"/>
                  <a:gd name="T50" fmla="*/ 1661 w 3007"/>
                  <a:gd name="T51" fmla="*/ 1497 h 2085"/>
                  <a:gd name="T52" fmla="*/ 1845 w 3007"/>
                  <a:gd name="T53" fmla="*/ 1442 h 2085"/>
                  <a:gd name="T54" fmla="*/ 2252 w 3007"/>
                  <a:gd name="T55" fmla="*/ 1339 h 2085"/>
                  <a:gd name="T56" fmla="*/ 2551 w 3007"/>
                  <a:gd name="T57" fmla="*/ 1263 h 2085"/>
                  <a:gd name="T58" fmla="*/ 2730 w 3007"/>
                  <a:gd name="T59" fmla="*/ 1214 h 2085"/>
                  <a:gd name="T60" fmla="*/ 2876 w 3007"/>
                  <a:gd name="T61" fmla="*/ 1170 h 2085"/>
                  <a:gd name="T62" fmla="*/ 2974 w 3007"/>
                  <a:gd name="T63" fmla="*/ 1132 h 2085"/>
                  <a:gd name="T64" fmla="*/ 3007 w 3007"/>
                  <a:gd name="T65" fmla="*/ 871 h 2085"/>
                  <a:gd name="T66" fmla="*/ 2860 w 3007"/>
                  <a:gd name="T67" fmla="*/ 844 h 2085"/>
                  <a:gd name="T68" fmla="*/ 2670 w 3007"/>
                  <a:gd name="T69" fmla="*/ 806 h 2085"/>
                  <a:gd name="T70" fmla="*/ 2458 w 3007"/>
                  <a:gd name="T71" fmla="*/ 757 h 2085"/>
                  <a:gd name="T72" fmla="*/ 2138 w 3007"/>
                  <a:gd name="T73" fmla="*/ 670 h 2085"/>
                  <a:gd name="T74" fmla="*/ 1959 w 3007"/>
                  <a:gd name="T75" fmla="*/ 604 h 2085"/>
                  <a:gd name="T76" fmla="*/ 1824 w 3007"/>
                  <a:gd name="T77" fmla="*/ 534 h 2085"/>
                  <a:gd name="T78" fmla="*/ 1769 w 3007"/>
                  <a:gd name="T79" fmla="*/ 474 h 2085"/>
                  <a:gd name="T80" fmla="*/ 1753 w 3007"/>
                  <a:gd name="T81" fmla="*/ 436 h 2085"/>
                  <a:gd name="T82" fmla="*/ 1780 w 3007"/>
                  <a:gd name="T83" fmla="*/ 381 h 2085"/>
                  <a:gd name="T84" fmla="*/ 1862 w 3007"/>
                  <a:gd name="T85" fmla="*/ 316 h 2085"/>
                  <a:gd name="T86" fmla="*/ 1986 w 3007"/>
                  <a:gd name="T87" fmla="*/ 267 h 2085"/>
                  <a:gd name="T88" fmla="*/ 2149 w 3007"/>
                  <a:gd name="T89" fmla="*/ 229 h 2085"/>
                  <a:gd name="T90" fmla="*/ 2431 w 3007"/>
                  <a:gd name="T91" fmla="*/ 180 h 2085"/>
                  <a:gd name="T92" fmla="*/ 2827 w 3007"/>
                  <a:gd name="T93" fmla="*/ 125 h 2085"/>
                  <a:gd name="T94" fmla="*/ 3007 w 3007"/>
                  <a:gd name="T95" fmla="*/ 87 h 2085"/>
                  <a:gd name="T96" fmla="*/ 2909 w 3007"/>
                  <a:gd name="T97" fmla="*/ 22 h 2085"/>
                  <a:gd name="T98" fmla="*/ 2676 w 3007"/>
                  <a:gd name="T99" fmla="*/ 66 h 2085"/>
                  <a:gd name="T100" fmla="*/ 2285 w 3007"/>
                  <a:gd name="T101" fmla="*/ 120 h 2085"/>
                  <a:gd name="T102" fmla="*/ 2030 w 3007"/>
                  <a:gd name="T103" fmla="*/ 158 h 2085"/>
                  <a:gd name="T104" fmla="*/ 1791 w 3007"/>
                  <a:gd name="T105" fmla="*/ 202 h 2085"/>
                  <a:gd name="T106" fmla="*/ 1601 w 3007"/>
                  <a:gd name="T107" fmla="*/ 261 h 2085"/>
                  <a:gd name="T108" fmla="*/ 1471 w 3007"/>
                  <a:gd name="T109" fmla="*/ 338 h 2085"/>
                  <a:gd name="T110" fmla="*/ 1438 w 3007"/>
                  <a:gd name="T111" fmla="*/ 387 h 2085"/>
                  <a:gd name="T112" fmla="*/ 1427 w 3007"/>
                  <a:gd name="T113" fmla="*/ 441 h 2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6" name="Freeform 10"/>
              <p:cNvSpPr>
                <a:spLocks/>
              </p:cNvSpPr>
              <p:nvPr/>
            </p:nvSpPr>
            <p:spPr bwMode="hidden">
              <a:xfrm>
                <a:off x="4501" y="2317"/>
                <a:ext cx="1248" cy="539"/>
              </a:xfrm>
              <a:custGeom>
                <a:avLst/>
                <a:gdLst>
                  <a:gd name="T0" fmla="*/ 0 w 1248"/>
                  <a:gd name="T1" fmla="*/ 332 h 539"/>
                  <a:gd name="T2" fmla="*/ 0 w 1248"/>
                  <a:gd name="T3" fmla="*/ 360 h 539"/>
                  <a:gd name="T4" fmla="*/ 5 w 1248"/>
                  <a:gd name="T5" fmla="*/ 387 h 539"/>
                  <a:gd name="T6" fmla="*/ 27 w 1248"/>
                  <a:gd name="T7" fmla="*/ 414 h 539"/>
                  <a:gd name="T8" fmla="*/ 54 w 1248"/>
                  <a:gd name="T9" fmla="*/ 436 h 539"/>
                  <a:gd name="T10" fmla="*/ 92 w 1248"/>
                  <a:gd name="T11" fmla="*/ 463 h 539"/>
                  <a:gd name="T12" fmla="*/ 141 w 1248"/>
                  <a:gd name="T13" fmla="*/ 490 h 539"/>
                  <a:gd name="T14" fmla="*/ 195 w 1248"/>
                  <a:gd name="T15" fmla="*/ 512 h 539"/>
                  <a:gd name="T16" fmla="*/ 255 w 1248"/>
                  <a:gd name="T17" fmla="*/ 539 h 539"/>
                  <a:gd name="T18" fmla="*/ 212 w 1248"/>
                  <a:gd name="T19" fmla="*/ 517 h 539"/>
                  <a:gd name="T20" fmla="*/ 179 w 1248"/>
                  <a:gd name="T21" fmla="*/ 490 h 539"/>
                  <a:gd name="T22" fmla="*/ 157 w 1248"/>
                  <a:gd name="T23" fmla="*/ 468 h 539"/>
                  <a:gd name="T24" fmla="*/ 141 w 1248"/>
                  <a:gd name="T25" fmla="*/ 447 h 539"/>
                  <a:gd name="T26" fmla="*/ 136 w 1248"/>
                  <a:gd name="T27" fmla="*/ 425 h 539"/>
                  <a:gd name="T28" fmla="*/ 136 w 1248"/>
                  <a:gd name="T29" fmla="*/ 403 h 539"/>
                  <a:gd name="T30" fmla="*/ 141 w 1248"/>
                  <a:gd name="T31" fmla="*/ 381 h 539"/>
                  <a:gd name="T32" fmla="*/ 157 w 1248"/>
                  <a:gd name="T33" fmla="*/ 365 h 539"/>
                  <a:gd name="T34" fmla="*/ 179 w 1248"/>
                  <a:gd name="T35" fmla="*/ 343 h 539"/>
                  <a:gd name="T36" fmla="*/ 201 w 1248"/>
                  <a:gd name="T37" fmla="*/ 327 h 539"/>
                  <a:gd name="T38" fmla="*/ 266 w 1248"/>
                  <a:gd name="T39" fmla="*/ 294 h 539"/>
                  <a:gd name="T40" fmla="*/ 353 w 1248"/>
                  <a:gd name="T41" fmla="*/ 262 h 539"/>
                  <a:gd name="T42" fmla="*/ 445 w 1248"/>
                  <a:gd name="T43" fmla="*/ 234 h 539"/>
                  <a:gd name="T44" fmla="*/ 554 w 1248"/>
                  <a:gd name="T45" fmla="*/ 213 h 539"/>
                  <a:gd name="T46" fmla="*/ 662 w 1248"/>
                  <a:gd name="T47" fmla="*/ 191 h 539"/>
                  <a:gd name="T48" fmla="*/ 890 w 1248"/>
                  <a:gd name="T49" fmla="*/ 153 h 539"/>
                  <a:gd name="T50" fmla="*/ 993 w 1248"/>
                  <a:gd name="T51" fmla="*/ 136 h 539"/>
                  <a:gd name="T52" fmla="*/ 1091 w 1248"/>
                  <a:gd name="T53" fmla="*/ 120 h 539"/>
                  <a:gd name="T54" fmla="*/ 1178 w 1248"/>
                  <a:gd name="T55" fmla="*/ 115 h 539"/>
                  <a:gd name="T56" fmla="*/ 1248 w 1248"/>
                  <a:gd name="T57" fmla="*/ 104 h 539"/>
                  <a:gd name="T58" fmla="*/ 1248 w 1248"/>
                  <a:gd name="T59" fmla="*/ 0 h 539"/>
                  <a:gd name="T60" fmla="*/ 1161 w 1248"/>
                  <a:gd name="T61" fmla="*/ 22 h 539"/>
                  <a:gd name="T62" fmla="*/ 1069 w 1248"/>
                  <a:gd name="T63" fmla="*/ 38 h 539"/>
                  <a:gd name="T64" fmla="*/ 874 w 1248"/>
                  <a:gd name="T65" fmla="*/ 71 h 539"/>
                  <a:gd name="T66" fmla="*/ 673 w 1248"/>
                  <a:gd name="T67" fmla="*/ 93 h 539"/>
                  <a:gd name="T68" fmla="*/ 483 w 1248"/>
                  <a:gd name="T69" fmla="*/ 126 h 539"/>
                  <a:gd name="T70" fmla="*/ 391 w 1248"/>
                  <a:gd name="T71" fmla="*/ 142 h 539"/>
                  <a:gd name="T72" fmla="*/ 309 w 1248"/>
                  <a:gd name="T73" fmla="*/ 158 h 539"/>
                  <a:gd name="T74" fmla="*/ 228 w 1248"/>
                  <a:gd name="T75" fmla="*/ 180 h 539"/>
                  <a:gd name="T76" fmla="*/ 163 w 1248"/>
                  <a:gd name="T77" fmla="*/ 202 h 539"/>
                  <a:gd name="T78" fmla="*/ 103 w 1248"/>
                  <a:gd name="T79" fmla="*/ 229 h 539"/>
                  <a:gd name="T80" fmla="*/ 54 w 1248"/>
                  <a:gd name="T81" fmla="*/ 256 h 539"/>
                  <a:gd name="T82" fmla="*/ 22 w 1248"/>
                  <a:gd name="T83" fmla="*/ 294 h 539"/>
                  <a:gd name="T84" fmla="*/ 0 w 1248"/>
                  <a:gd name="T85" fmla="*/ 332 h 539"/>
                  <a:gd name="T86" fmla="*/ 0 w 1248"/>
                  <a:gd name="T87" fmla="*/ 332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4107" name="Freeform 11"/>
            <p:cNvSpPr>
              <a:spLocks/>
            </p:cNvSpPr>
            <p:nvPr/>
          </p:nvSpPr>
          <p:spPr bwMode="hidden">
            <a:xfrm>
              <a:off x="3322" y="1341"/>
              <a:ext cx="1825" cy="1537"/>
            </a:xfrm>
            <a:custGeom>
              <a:avLst/>
              <a:gdLst>
                <a:gd name="T0" fmla="*/ 982 w 2296"/>
                <a:gd name="T1" fmla="*/ 1061 h 1469"/>
                <a:gd name="T2" fmla="*/ 1357 w 2296"/>
                <a:gd name="T3" fmla="*/ 1012 h 1469"/>
                <a:gd name="T4" fmla="*/ 1666 w 2296"/>
                <a:gd name="T5" fmla="*/ 957 h 1469"/>
                <a:gd name="T6" fmla="*/ 1916 w 2296"/>
                <a:gd name="T7" fmla="*/ 897 h 1469"/>
                <a:gd name="T8" fmla="*/ 2100 w 2296"/>
                <a:gd name="T9" fmla="*/ 832 h 1469"/>
                <a:gd name="T10" fmla="*/ 2220 w 2296"/>
                <a:gd name="T11" fmla="*/ 756 h 1469"/>
                <a:gd name="T12" fmla="*/ 2285 w 2296"/>
                <a:gd name="T13" fmla="*/ 669 h 1469"/>
                <a:gd name="T14" fmla="*/ 2290 w 2296"/>
                <a:gd name="T15" fmla="*/ 560 h 1469"/>
                <a:gd name="T16" fmla="*/ 2241 w 2296"/>
                <a:gd name="T17" fmla="*/ 457 h 1469"/>
                <a:gd name="T18" fmla="*/ 2144 w 2296"/>
                <a:gd name="T19" fmla="*/ 364 h 1469"/>
                <a:gd name="T20" fmla="*/ 2008 w 2296"/>
                <a:gd name="T21" fmla="*/ 277 h 1469"/>
                <a:gd name="T22" fmla="*/ 1769 w 2296"/>
                <a:gd name="T23" fmla="*/ 157 h 1469"/>
                <a:gd name="T24" fmla="*/ 1612 w 2296"/>
                <a:gd name="T25" fmla="*/ 92 h 1469"/>
                <a:gd name="T26" fmla="*/ 1476 w 2296"/>
                <a:gd name="T27" fmla="*/ 43 h 1469"/>
                <a:gd name="T28" fmla="*/ 1384 w 2296"/>
                <a:gd name="T29" fmla="*/ 10 h 1469"/>
                <a:gd name="T30" fmla="*/ 1346 w 2296"/>
                <a:gd name="T31" fmla="*/ 0 h 1469"/>
                <a:gd name="T32" fmla="*/ 1655 w 2296"/>
                <a:gd name="T33" fmla="*/ 119 h 1469"/>
                <a:gd name="T34" fmla="*/ 1948 w 2296"/>
                <a:gd name="T35" fmla="*/ 255 h 1469"/>
                <a:gd name="T36" fmla="*/ 2068 w 2296"/>
                <a:gd name="T37" fmla="*/ 326 h 1469"/>
                <a:gd name="T38" fmla="*/ 2171 w 2296"/>
                <a:gd name="T39" fmla="*/ 402 h 1469"/>
                <a:gd name="T40" fmla="*/ 2236 w 2296"/>
                <a:gd name="T41" fmla="*/ 478 h 1469"/>
                <a:gd name="T42" fmla="*/ 2263 w 2296"/>
                <a:gd name="T43" fmla="*/ 560 h 1469"/>
                <a:gd name="T44" fmla="*/ 2241 w 2296"/>
                <a:gd name="T45" fmla="*/ 636 h 1469"/>
                <a:gd name="T46" fmla="*/ 2171 w 2296"/>
                <a:gd name="T47" fmla="*/ 702 h 1469"/>
                <a:gd name="T48" fmla="*/ 2062 w 2296"/>
                <a:gd name="T49" fmla="*/ 756 h 1469"/>
                <a:gd name="T50" fmla="*/ 1921 w 2296"/>
                <a:gd name="T51" fmla="*/ 800 h 1469"/>
                <a:gd name="T52" fmla="*/ 1748 w 2296"/>
                <a:gd name="T53" fmla="*/ 843 h 1469"/>
                <a:gd name="T54" fmla="*/ 1351 w 2296"/>
                <a:gd name="T55" fmla="*/ 908 h 1469"/>
                <a:gd name="T56" fmla="*/ 923 w 2296"/>
                <a:gd name="T57" fmla="*/ 968 h 1469"/>
                <a:gd name="T58" fmla="*/ 521 w 2296"/>
                <a:gd name="T59" fmla="*/ 1028 h 1469"/>
                <a:gd name="T60" fmla="*/ 353 w 2296"/>
                <a:gd name="T61" fmla="*/ 1066 h 1469"/>
                <a:gd name="T62" fmla="*/ 206 w 2296"/>
                <a:gd name="T63" fmla="*/ 1104 h 1469"/>
                <a:gd name="T64" fmla="*/ 92 w 2296"/>
                <a:gd name="T65" fmla="*/ 1148 h 1469"/>
                <a:gd name="T66" fmla="*/ 22 w 2296"/>
                <a:gd name="T67" fmla="*/ 1202 h 1469"/>
                <a:gd name="T68" fmla="*/ 0 w 2296"/>
                <a:gd name="T69" fmla="*/ 1262 h 1469"/>
                <a:gd name="T70" fmla="*/ 27 w 2296"/>
                <a:gd name="T71" fmla="*/ 1327 h 1469"/>
                <a:gd name="T72" fmla="*/ 98 w 2296"/>
                <a:gd name="T73" fmla="*/ 1382 h 1469"/>
                <a:gd name="T74" fmla="*/ 196 w 2296"/>
                <a:gd name="T75" fmla="*/ 1425 h 1469"/>
                <a:gd name="T76" fmla="*/ 326 w 2296"/>
                <a:gd name="T77" fmla="*/ 1469 h 1469"/>
                <a:gd name="T78" fmla="*/ 217 w 2296"/>
                <a:gd name="T79" fmla="*/ 1414 h 1469"/>
                <a:gd name="T80" fmla="*/ 147 w 2296"/>
                <a:gd name="T81" fmla="*/ 1360 h 1469"/>
                <a:gd name="T82" fmla="*/ 120 w 2296"/>
                <a:gd name="T83" fmla="*/ 1306 h 1469"/>
                <a:gd name="T84" fmla="*/ 141 w 2296"/>
                <a:gd name="T85" fmla="*/ 1257 h 1469"/>
                <a:gd name="T86" fmla="*/ 212 w 2296"/>
                <a:gd name="T87" fmla="*/ 1208 h 1469"/>
                <a:gd name="T88" fmla="*/ 342 w 2296"/>
                <a:gd name="T89" fmla="*/ 1164 h 1469"/>
                <a:gd name="T90" fmla="*/ 527 w 2296"/>
                <a:gd name="T91" fmla="*/ 1121 h 1469"/>
                <a:gd name="T92" fmla="*/ 771 w 2296"/>
                <a:gd name="T93" fmla="*/ 1088 h 1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sp>
          <p:nvSpPr>
            <p:cNvPr id="4108" name="Freeform 12"/>
            <p:cNvSpPr>
              <a:spLocks/>
            </p:cNvSpPr>
            <p:nvPr/>
          </p:nvSpPr>
          <p:spPr bwMode="hidden">
            <a:xfrm>
              <a:off x="0" y="0"/>
              <a:ext cx="5758" cy="1776"/>
            </a:xfrm>
            <a:custGeom>
              <a:avLst/>
              <a:gdLst>
                <a:gd name="T0" fmla="*/ 0 w 5740"/>
                <a:gd name="T1" fmla="*/ 0 h 1906"/>
                <a:gd name="T2" fmla="*/ 0 w 5740"/>
                <a:gd name="T3" fmla="*/ 1906 h 1906"/>
                <a:gd name="T4" fmla="*/ 5740 w 5740"/>
                <a:gd name="T5" fmla="*/ 1906 h 1906"/>
                <a:gd name="T6" fmla="*/ 5740 w 5740"/>
                <a:gd name="T7" fmla="*/ 0 h 1906"/>
                <a:gd name="T8" fmla="*/ 0 w 5740"/>
                <a:gd name="T9" fmla="*/ 0 h 1906"/>
                <a:gd name="T10" fmla="*/ 0 w 5740"/>
                <a:gd name="T11" fmla="*/ 0 h 1906"/>
              </a:gdLst>
              <a:ahLst/>
              <a:cxnLst>
                <a:cxn ang="0">
                  <a:pos x="T0" y="T1"/>
                </a:cxn>
                <a:cxn ang="0">
                  <a:pos x="T2" y="T3"/>
                </a:cxn>
                <a:cxn ang="0">
                  <a:pos x="T4" y="T5"/>
                </a:cxn>
                <a:cxn ang="0">
                  <a:pos x="T6" y="T7"/>
                </a:cxn>
                <a:cxn ang="0">
                  <a:pos x="T8" y="T9"/>
                </a:cxn>
                <a:cxn ang="0">
                  <a:pos x="T10" y="T11"/>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ar-SA">
                <a:solidFill>
                  <a:srgbClr val="FFFFFF"/>
                </a:solidFill>
              </a:endParaRPr>
            </a:p>
          </p:txBody>
        </p:sp>
      </p:grpSp>
      <p:sp>
        <p:nvSpPr>
          <p:cNvPr id="4109" name="Rectangle 13"/>
          <p:cNvSpPr>
            <a:spLocks noGrp="1" noRot="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4110" name="Rectangle 14"/>
          <p:cNvSpPr>
            <a:spLocks noGrp="1" noChangeArrowheads="1"/>
          </p:cNvSpPr>
          <p:nvPr>
            <p:ph type="ftr" sz="quarter" idx="3"/>
          </p:nvPr>
        </p:nvSpPr>
        <p:spPr bwMode="auto">
          <a:xfrm>
            <a:off x="3124200" y="6248400"/>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rtl="0">
              <a:defRPr sz="1200">
                <a:latin typeface="Arial" pitchFamily="34" charset="0"/>
              </a:defRPr>
            </a:lvl1pPr>
          </a:lstStyle>
          <a:p>
            <a:pPr fontAlgn="base">
              <a:spcBef>
                <a:spcPct val="0"/>
              </a:spcBef>
              <a:spcAft>
                <a:spcPct val="0"/>
              </a:spcAft>
            </a:pPr>
            <a:endParaRPr lang="en-US">
              <a:solidFill>
                <a:srgbClr val="FFFFFF"/>
              </a:solidFill>
            </a:endParaRPr>
          </a:p>
        </p:txBody>
      </p:sp>
      <p:sp>
        <p:nvSpPr>
          <p:cNvPr id="4111" name="Rectangle 1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Tree>
    <p:extLst>
      <p:ext uri="{BB962C8B-B14F-4D97-AF65-F5344CB8AC3E}">
        <p14:creationId xmlns:p14="http://schemas.microsoft.com/office/powerpoint/2010/main" val="1878259439"/>
      </p:ext>
    </p:extLst>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rtl="1"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2pPr>
      <a:lvl3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3pPr>
      <a:lvl4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4pPr>
      <a:lvl5pPr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5pPr>
      <a:lvl6pPr marL="4572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6pPr>
      <a:lvl7pPr marL="9144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7pPr>
      <a:lvl8pPr marL="13716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8pPr>
      <a:lvl9pPr marL="1828800" algn="ctr" rtl="1"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cs typeface="Arial" pitchFamily="34"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27584" y="1772816"/>
            <a:ext cx="7558608" cy="3600400"/>
          </a:xfrm>
        </p:spPr>
        <p:style>
          <a:lnRef idx="2">
            <a:schemeClr val="accent2"/>
          </a:lnRef>
          <a:fillRef idx="1">
            <a:schemeClr val="lt1"/>
          </a:fillRef>
          <a:effectRef idx="0">
            <a:schemeClr val="accent2"/>
          </a:effectRef>
          <a:fontRef idx="minor">
            <a:schemeClr val="dk1"/>
          </a:fontRef>
        </p:style>
        <p:txBody>
          <a:bodyPr>
            <a:normAutofit/>
          </a:bodyPr>
          <a:lstStyle/>
          <a:p>
            <a:r>
              <a:rPr lang="ar-SA" b="1" i="0" dirty="0" smtClean="0">
                <a:solidFill>
                  <a:srgbClr val="000000"/>
                </a:solidFill>
                <a:effectLst/>
                <a:latin typeface="Tahoma"/>
              </a:rPr>
              <a:t>جهاز المطياف الضوئي</a:t>
            </a:r>
            <a:r>
              <a:rPr lang="ar-SA" b="1" i="0" dirty="0" smtClean="0">
                <a:solidFill>
                  <a:srgbClr val="000000"/>
                </a:solidFill>
                <a:effectLst/>
                <a:latin typeface="arial"/>
              </a:rPr>
              <a:t/>
            </a:r>
            <a:br>
              <a:rPr lang="ar-SA" b="1" i="0" dirty="0" smtClean="0">
                <a:solidFill>
                  <a:srgbClr val="000000"/>
                </a:solidFill>
                <a:effectLst/>
                <a:latin typeface="arial"/>
              </a:rPr>
            </a:br>
            <a:r>
              <a:rPr lang="ar-SA" dirty="0" smtClean="0"/>
              <a:t/>
            </a:r>
            <a:br>
              <a:rPr lang="ar-SA" dirty="0" smtClean="0"/>
            </a:br>
            <a:r>
              <a:rPr lang="en-US" b="1" i="0" dirty="0" smtClean="0">
                <a:solidFill>
                  <a:srgbClr val="000000"/>
                </a:solidFill>
                <a:effectLst/>
                <a:latin typeface="Tahoma"/>
              </a:rPr>
              <a:t>spectrophotometer</a:t>
            </a:r>
            <a:r>
              <a:rPr lang="en-US" b="1" i="0" dirty="0" smtClean="0">
                <a:solidFill>
                  <a:srgbClr val="000000"/>
                </a:solidFill>
                <a:effectLst/>
                <a:latin typeface="arial"/>
              </a:rPr>
              <a:t/>
            </a:r>
            <a:br>
              <a:rPr lang="en-US" b="1" i="0" dirty="0" smtClean="0">
                <a:solidFill>
                  <a:srgbClr val="000000"/>
                </a:solidFill>
                <a:effectLst/>
                <a:latin typeface="arial"/>
              </a:rPr>
            </a:br>
            <a:r>
              <a:rPr lang="en-US" dirty="0" smtClean="0"/>
              <a:t/>
            </a:r>
            <a:br>
              <a:rPr lang="en-US" dirty="0" smtClean="0"/>
            </a:br>
            <a:endParaRPr lang="ar-SA"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عنصر نائب لرقم الشريحة 2"/>
          <p:cNvSpPr>
            <a:spLocks noGrp="1"/>
          </p:cNvSpPr>
          <p:nvPr>
            <p:ph type="sldNum" sz="quarter" idx="12"/>
          </p:nvPr>
        </p:nvSpPr>
        <p:spPr/>
        <p:txBody>
          <a:bodyPr/>
          <a:lstStyle/>
          <a:p>
            <a:fld id="{33D30691-C0EF-42BA-A9D7-5DE7F1A3BFA9}" type="slidenum">
              <a:rPr lang="ar-SA" smtClean="0"/>
              <a:t>1</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26854434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lvl="0" algn="ctr">
              <a:buClr>
                <a:srgbClr val="B13F9A"/>
              </a:buClr>
            </a:pPr>
            <a:r>
              <a:rPr lang="ar-SA" sz="2400" b="1" dirty="0">
                <a:solidFill>
                  <a:srgbClr val="000000"/>
                </a:solidFill>
                <a:latin typeface="Tahoma"/>
              </a:rPr>
              <a:t>4. كاشف مقدار الطاقة المتبقية(</a:t>
            </a:r>
            <a:r>
              <a:rPr lang="en-US" sz="2400" b="1" dirty="0">
                <a:solidFill>
                  <a:srgbClr val="000000"/>
                </a:solidFill>
                <a:latin typeface="Tahoma"/>
              </a:rPr>
              <a:t>Photometer):</a:t>
            </a:r>
            <a:r>
              <a:rPr lang="en-US" sz="2400" b="1" dirty="0">
                <a:solidFill>
                  <a:srgbClr val="000000"/>
                </a:solidFill>
                <a:latin typeface="arial"/>
              </a:rPr>
              <a:t/>
            </a:r>
            <a:br>
              <a:rPr lang="en-US" sz="2400" b="1" dirty="0">
                <a:solidFill>
                  <a:srgbClr val="000000"/>
                </a:solidFill>
                <a:latin typeface="arial"/>
              </a:rPr>
            </a:br>
            <a:r>
              <a:rPr lang="ar-SA" sz="2400" b="1" dirty="0">
                <a:solidFill>
                  <a:srgbClr val="000000"/>
                </a:solidFill>
                <a:latin typeface="Tahoma"/>
              </a:rPr>
              <a:t>بعد اختيار الطول الموجي المطلوب عن طريق (</a:t>
            </a:r>
            <a:r>
              <a:rPr lang="en-US" sz="2400" b="1" dirty="0" err="1">
                <a:solidFill>
                  <a:srgbClr val="000000"/>
                </a:solidFill>
                <a:latin typeface="Tahoma"/>
              </a:rPr>
              <a:t>Monochromator</a:t>
            </a:r>
            <a:r>
              <a:rPr lang="en-US" sz="2400" b="1" dirty="0">
                <a:solidFill>
                  <a:srgbClr val="000000"/>
                </a:solidFill>
                <a:latin typeface="Tahoma"/>
              </a:rPr>
              <a:t>) </a:t>
            </a:r>
            <a:r>
              <a:rPr lang="ar-SA" sz="2400" b="1" dirty="0">
                <a:solidFill>
                  <a:srgbClr val="000000"/>
                </a:solidFill>
                <a:latin typeface="Tahoma"/>
              </a:rPr>
              <a:t>حيث يمر الضوء من خلال العينة حيث يكون في الجهة المقابلة مجموعة من الكاشفات لمقدار الطاقة المتبقية وهي عبارة عن (</a:t>
            </a:r>
            <a:r>
              <a:rPr lang="en-US" sz="2400" b="1" dirty="0">
                <a:solidFill>
                  <a:srgbClr val="000000"/>
                </a:solidFill>
                <a:latin typeface="Tahoma"/>
              </a:rPr>
              <a:t>array of photodiode) </a:t>
            </a:r>
            <a:r>
              <a:rPr lang="ar-SA" sz="2400" b="1" dirty="0">
                <a:solidFill>
                  <a:srgbClr val="000000"/>
                </a:solidFill>
                <a:latin typeface="Tahoma"/>
              </a:rPr>
              <a:t>وتون مجموعة لأن لكل طول موجي كاشف (</a:t>
            </a:r>
            <a:r>
              <a:rPr lang="en-US" sz="2400" b="1" dirty="0">
                <a:solidFill>
                  <a:srgbClr val="000000"/>
                </a:solidFill>
                <a:latin typeface="Tahoma"/>
              </a:rPr>
              <a:t>Photodiode) </a:t>
            </a:r>
            <a:r>
              <a:rPr lang="ar-SA" sz="2400" b="1" dirty="0">
                <a:solidFill>
                  <a:srgbClr val="000000"/>
                </a:solidFill>
                <a:latin typeface="Tahoma"/>
              </a:rPr>
              <a:t>حيث ينتج على اقطاب (</a:t>
            </a:r>
            <a:r>
              <a:rPr lang="en-US" sz="2400" b="1" dirty="0">
                <a:solidFill>
                  <a:srgbClr val="000000"/>
                </a:solidFill>
                <a:latin typeface="Tahoma"/>
              </a:rPr>
              <a:t>Photodiode) </a:t>
            </a:r>
            <a:r>
              <a:rPr lang="ar-SA" sz="2400" b="1" dirty="0">
                <a:solidFill>
                  <a:srgbClr val="000000"/>
                </a:solidFill>
                <a:latin typeface="Tahoma"/>
              </a:rPr>
              <a:t>تيار كهربائي يعتمد على كثافة </a:t>
            </a:r>
            <a:r>
              <a:rPr lang="ar-SA" sz="2400" b="1" dirty="0" err="1">
                <a:solidFill>
                  <a:srgbClr val="000000"/>
                </a:solidFill>
                <a:latin typeface="Tahoma"/>
              </a:rPr>
              <a:t>الضو</a:t>
            </a:r>
            <a:r>
              <a:rPr lang="ar-SA" sz="2400" b="1" dirty="0">
                <a:solidFill>
                  <a:srgbClr val="000000"/>
                </a:solidFill>
                <a:latin typeface="Tahoma"/>
              </a:rPr>
              <a:t> الساقط عليه، حيث يتم تكبير هذا التيار بواسطة </a:t>
            </a:r>
            <a:r>
              <a:rPr lang="en-US" sz="2400" b="1" dirty="0">
                <a:solidFill>
                  <a:srgbClr val="000000"/>
                </a:solidFill>
                <a:latin typeface="Tahoma"/>
              </a:rPr>
              <a:t>Amplifier </a:t>
            </a:r>
            <a:r>
              <a:rPr lang="ar-SA" sz="2400" b="1" dirty="0">
                <a:solidFill>
                  <a:srgbClr val="000000"/>
                </a:solidFill>
                <a:latin typeface="Tahoma"/>
              </a:rPr>
              <a:t>ثم تعرض النتيجة على شاشة </a:t>
            </a:r>
            <a:r>
              <a:rPr lang="en-US" sz="2400" b="1" dirty="0">
                <a:solidFill>
                  <a:srgbClr val="000000"/>
                </a:solidFill>
                <a:latin typeface="Tahoma"/>
              </a:rPr>
              <a:t>LCD .</a:t>
            </a:r>
            <a:endParaRPr lang="en-US" sz="2400" b="1" dirty="0">
              <a:solidFill>
                <a:srgbClr val="000000"/>
              </a:solidFill>
              <a:latin typeface="arial"/>
            </a:endParaRPr>
          </a:p>
          <a:p>
            <a:pPr lvl="0">
              <a:buClr>
                <a:srgbClr val="B13F9A"/>
              </a:buClr>
            </a:pPr>
            <a:endParaRPr lang="ar-SA" sz="2400" dirty="0">
              <a:solidFill>
                <a:prstClr val="black"/>
              </a:solidFill>
            </a:endParaRPr>
          </a:p>
          <a:p>
            <a:endParaRPr lang="ar-SA"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10</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3355596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39000" cy="660688"/>
          </a:xfrm>
        </p:spPr>
        <p:txBody>
          <a:bodyPr>
            <a:normAutofit/>
          </a:bodyPr>
          <a:lstStyle/>
          <a:p>
            <a:pPr algn="ctr"/>
            <a:r>
              <a:rPr lang="ar-SA" sz="2800" cap="none" dirty="0">
                <a:ln>
                  <a:noFill/>
                </a:ln>
                <a:solidFill>
                  <a:srgbClr val="000000"/>
                </a:solidFill>
                <a:latin typeface="Tahoma"/>
                <a:ea typeface="+mn-ea"/>
              </a:rPr>
              <a:t>مبدأ عمل جهاز امتصاص الطيف الذري</a:t>
            </a:r>
            <a:endParaRPr lang="ar-SA" sz="2800" dirty="0"/>
          </a:p>
        </p:txBody>
      </p:sp>
      <p:sp>
        <p:nvSpPr>
          <p:cNvPr id="3" name="عنصر نائب للمحتوى 2"/>
          <p:cNvSpPr>
            <a:spLocks noGrp="1"/>
          </p:cNvSpPr>
          <p:nvPr>
            <p:ph idx="1"/>
          </p:nvPr>
        </p:nvSpPr>
        <p:spPr>
          <a:xfrm>
            <a:off x="395536" y="1268760"/>
            <a:ext cx="7239000" cy="4846320"/>
          </a:xfrm>
        </p:spPr>
        <p:txBody>
          <a:bodyPr>
            <a:noAutofit/>
          </a:bodyPr>
          <a:lstStyle/>
          <a:p>
            <a:pPr marL="0" indent="0" algn="ctr">
              <a:buNone/>
            </a:pPr>
            <a:r>
              <a:rPr lang="ar-SA" sz="2000" b="1" dirty="0" smtClean="0">
                <a:solidFill>
                  <a:srgbClr val="000000"/>
                </a:solidFill>
                <a:latin typeface="Tahoma"/>
              </a:rPr>
              <a:t>يتكون </a:t>
            </a:r>
            <a:r>
              <a:rPr lang="ar-SA" sz="2000" b="1" dirty="0">
                <a:solidFill>
                  <a:srgbClr val="000000"/>
                </a:solidFill>
                <a:latin typeface="Tahoma"/>
              </a:rPr>
              <a:t>جهاز الطيف الذري من قسمين رئيسين هما </a:t>
            </a:r>
            <a:r>
              <a:rPr lang="ar-SA" sz="2000" b="1" dirty="0" smtClean="0">
                <a:solidFill>
                  <a:srgbClr val="000000"/>
                </a:solidFill>
                <a:latin typeface="Tahoma"/>
              </a:rPr>
              <a:t>:</a:t>
            </a:r>
          </a:p>
          <a:p>
            <a:pPr marL="0" indent="0" algn="ctr">
              <a:buNone/>
            </a:pPr>
            <a:r>
              <a:rPr lang="ar-SA" sz="2000" b="1" dirty="0" smtClean="0">
                <a:solidFill>
                  <a:srgbClr val="000000"/>
                </a:solidFill>
                <a:latin typeface="Tahoma"/>
              </a:rPr>
              <a:t>المصدر </a:t>
            </a:r>
            <a:r>
              <a:rPr lang="ar-SA" sz="2000" b="1" dirty="0">
                <a:solidFill>
                  <a:srgbClr val="000000"/>
                </a:solidFill>
                <a:latin typeface="Tahoma"/>
              </a:rPr>
              <a:t>الضوئي لأي طول موجي محدد و </a:t>
            </a:r>
            <a:r>
              <a:rPr lang="en-US" sz="2000" b="1" dirty="0">
                <a:solidFill>
                  <a:srgbClr val="000000"/>
                </a:solidFill>
                <a:latin typeface="Tahoma"/>
              </a:rPr>
              <a:t>Photometer </a:t>
            </a:r>
            <a:r>
              <a:rPr lang="en-US" sz="2000" b="1" dirty="0" smtClean="0">
                <a:solidFill>
                  <a:srgbClr val="000000"/>
                </a:solidFill>
                <a:latin typeface="Tahoma"/>
              </a:rPr>
              <a:t>)</a:t>
            </a:r>
            <a:r>
              <a:rPr lang="ar-SA" sz="2000" b="1" dirty="0" smtClean="0">
                <a:solidFill>
                  <a:srgbClr val="000000"/>
                </a:solidFill>
                <a:latin typeface="Tahoma"/>
              </a:rPr>
              <a:t>مقياس </a:t>
            </a:r>
            <a:r>
              <a:rPr lang="ar-SA" sz="2000" b="1" dirty="0">
                <a:solidFill>
                  <a:srgbClr val="000000"/>
                </a:solidFill>
                <a:latin typeface="Tahoma"/>
              </a:rPr>
              <a:t>كثافة الضوء)، حيث يتم وضع السائل المراد قياس العناصر بداخله في انبوب </a:t>
            </a:r>
            <a:r>
              <a:rPr lang="en-US" sz="2000" b="1" dirty="0" smtClean="0">
                <a:solidFill>
                  <a:srgbClr val="000000"/>
                </a:solidFill>
                <a:latin typeface="Tahoma"/>
              </a:rPr>
              <a:t>(Cuvette</a:t>
            </a:r>
            <a:r>
              <a:rPr lang="en-US" sz="2000" b="1" dirty="0">
                <a:solidFill>
                  <a:srgbClr val="000000"/>
                </a:solidFill>
                <a:latin typeface="Tahoma"/>
              </a:rPr>
              <a:t>) </a:t>
            </a:r>
            <a:r>
              <a:rPr lang="en-US" sz="2000" b="1" dirty="0" smtClean="0">
                <a:solidFill>
                  <a:srgbClr val="000000"/>
                </a:solidFill>
                <a:latin typeface="Tahoma"/>
              </a:rPr>
              <a:t>، </a:t>
            </a:r>
            <a:r>
              <a:rPr lang="ar-SA" sz="2000" b="1" dirty="0">
                <a:solidFill>
                  <a:srgbClr val="000000"/>
                </a:solidFill>
                <a:latin typeface="Tahoma"/>
              </a:rPr>
              <a:t>ثم يتم وضع العينة بين المصدر الضوئي و </a:t>
            </a:r>
            <a:r>
              <a:rPr lang="en-US" sz="2000" b="1" dirty="0">
                <a:solidFill>
                  <a:srgbClr val="000000"/>
                </a:solidFill>
                <a:latin typeface="Tahoma"/>
              </a:rPr>
              <a:t>Photometer ، </a:t>
            </a:r>
            <a:r>
              <a:rPr lang="ar-SA" sz="2000" b="1" dirty="0">
                <a:solidFill>
                  <a:srgbClr val="000000"/>
                </a:solidFill>
                <a:latin typeface="Tahoma"/>
              </a:rPr>
              <a:t>وبالتالي فان كمية الضوء المار من خلال العينة يقاس بواسطة ال </a:t>
            </a:r>
            <a:r>
              <a:rPr lang="en-US" sz="2000" b="1" dirty="0">
                <a:solidFill>
                  <a:srgbClr val="000000"/>
                </a:solidFill>
                <a:latin typeface="Tahoma"/>
              </a:rPr>
              <a:t>Photometer.</a:t>
            </a:r>
            <a:r>
              <a:rPr lang="en-US" sz="2000" b="1" dirty="0">
                <a:solidFill>
                  <a:srgbClr val="000000"/>
                </a:solidFill>
                <a:latin typeface="arial"/>
              </a:rPr>
              <a:t/>
            </a:r>
            <a:br>
              <a:rPr lang="en-US" sz="2000" b="1" dirty="0">
                <a:solidFill>
                  <a:srgbClr val="000000"/>
                </a:solidFill>
                <a:latin typeface="arial"/>
              </a:rPr>
            </a:br>
            <a:r>
              <a:rPr lang="ar-SA" sz="2000" b="1" dirty="0">
                <a:solidFill>
                  <a:srgbClr val="000000"/>
                </a:solidFill>
                <a:latin typeface="Tahoma"/>
              </a:rPr>
              <a:t>عند تعرض </a:t>
            </a:r>
            <a:r>
              <a:rPr lang="en-US" sz="2000" b="1" dirty="0">
                <a:solidFill>
                  <a:srgbClr val="000000"/>
                </a:solidFill>
                <a:latin typeface="Tahoma"/>
              </a:rPr>
              <a:t>Photometer </a:t>
            </a:r>
            <a:r>
              <a:rPr lang="ar-SA" sz="2000" b="1" dirty="0">
                <a:solidFill>
                  <a:srgbClr val="000000"/>
                </a:solidFill>
                <a:latin typeface="Tahoma"/>
              </a:rPr>
              <a:t>للضوء فانه يتولد على اقطابه اشارة </a:t>
            </a:r>
            <a:r>
              <a:rPr lang="ar-SA" sz="2000" b="1" dirty="0" smtClean="0">
                <a:solidFill>
                  <a:srgbClr val="000000"/>
                </a:solidFill>
                <a:latin typeface="Tahoma"/>
              </a:rPr>
              <a:t>كهربائية </a:t>
            </a:r>
            <a:r>
              <a:rPr lang="ar-SA" sz="2000" b="1" dirty="0">
                <a:solidFill>
                  <a:srgbClr val="000000"/>
                </a:solidFill>
                <a:latin typeface="Tahoma"/>
              </a:rPr>
              <a:t>تتغير بتغير كمية الضوء الممتصة من قبل السائل ، حيث يعتمد </a:t>
            </a:r>
            <a:r>
              <a:rPr lang="ar-SA" sz="2000" b="1" dirty="0" smtClean="0">
                <a:solidFill>
                  <a:srgbClr val="000000"/>
                </a:solidFill>
                <a:latin typeface="Tahoma"/>
              </a:rPr>
              <a:t>تغير امتصاص </a:t>
            </a:r>
            <a:r>
              <a:rPr lang="ar-SA" sz="2000" b="1" dirty="0">
                <a:solidFill>
                  <a:srgbClr val="000000"/>
                </a:solidFill>
                <a:latin typeface="Tahoma"/>
              </a:rPr>
              <a:t>العينة للضوء على تغير تركيز المادة في المحلول و بالتالي يمكن حساب التركيز بالاعتماد على امتصاص الضوء عند طول موجي محدد، فعلى سبيل المثال الهيموغلوبين يكون احمر اللون لأن الهيموغلوبين يمتص اللونين الأزرق والأخضر اكثر من اللون الاحمر، حيث ان درجة امتصاص الهيموغلوبين للضوء الأزرق والأخضر يتناسب مع تركيز الهيموغلوبين ، فعندما نمرر ضوء ذو طول موجي محدد خلال المحلول فانه هناك علاقة بين تركيز المذاب و كمية الضوء المنقولة فحسب قانون </a:t>
            </a:r>
            <a:r>
              <a:rPr lang="en-US" sz="2000" b="1" dirty="0" smtClean="0">
                <a:solidFill>
                  <a:srgbClr val="000000"/>
                </a:solidFill>
                <a:latin typeface="Tahoma"/>
              </a:rPr>
              <a:t>Beer's </a:t>
            </a:r>
            <a:r>
              <a:rPr lang="en-US" sz="2000" b="1" dirty="0">
                <a:solidFill>
                  <a:srgbClr val="000000"/>
                </a:solidFill>
                <a:latin typeface="Tahoma"/>
              </a:rPr>
              <a:t>Law) </a:t>
            </a:r>
            <a:r>
              <a:rPr lang="en-US" sz="2000" b="1" dirty="0" smtClean="0">
                <a:solidFill>
                  <a:srgbClr val="000000"/>
                </a:solidFill>
                <a:latin typeface="Tahoma"/>
              </a:rPr>
              <a:t>:(</a:t>
            </a:r>
            <a:endParaRPr lang="en-US" sz="2000" b="1" dirty="0">
              <a:solidFill>
                <a:srgbClr val="000000"/>
              </a:solidFill>
              <a:latin typeface="arial"/>
            </a:endParaRPr>
          </a:p>
          <a:p>
            <a:r>
              <a:rPr lang="en-US" sz="2000" dirty="0"/>
              <a:t/>
            </a:r>
            <a:br>
              <a:rPr lang="en-US" sz="2000" dirty="0"/>
            </a:br>
            <a:endParaRPr lang="ar-SA" sz="2000" dirty="0"/>
          </a:p>
        </p:txBody>
      </p:sp>
      <p:sp>
        <p:nvSpPr>
          <p:cNvPr id="4" name="عنصر نائب لرقم الشريحة 3"/>
          <p:cNvSpPr>
            <a:spLocks noGrp="1"/>
          </p:cNvSpPr>
          <p:nvPr>
            <p:ph type="sldNum" sz="quarter" idx="12"/>
          </p:nvPr>
        </p:nvSpPr>
        <p:spPr/>
        <p:txBody>
          <a:bodyPr/>
          <a:lstStyle/>
          <a:p>
            <a:fld id="{33D30691-C0EF-42BA-A9D7-5DE7F1A3BFA9}" type="slidenum">
              <a:rPr lang="ar-SA" smtClean="0"/>
              <a:t>11</a:t>
            </a:fld>
            <a:endParaRPr lang="ar-SA"/>
          </a:p>
        </p:txBody>
      </p:sp>
      <p:sp>
        <p:nvSpPr>
          <p:cNvPr id="5" name="عنصر نائب للتذييل 4"/>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1026284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836712"/>
            <a:ext cx="7239000" cy="5619024"/>
          </a:xfrm>
        </p:spPr>
        <p:txBody>
          <a:bodyPr>
            <a:normAutofit fontScale="77500" lnSpcReduction="20000"/>
          </a:bodyPr>
          <a:lstStyle/>
          <a:p>
            <a:pPr algn="ctr"/>
            <a:r>
              <a:rPr lang="ar-SA" b="1" dirty="0">
                <a:solidFill>
                  <a:srgbClr val="000000"/>
                </a:solidFill>
                <a:latin typeface="Tahoma"/>
              </a:rPr>
              <a:t>حيث أن:</a:t>
            </a:r>
            <a:r>
              <a:rPr lang="ar-SA" b="1" dirty="0">
                <a:solidFill>
                  <a:srgbClr val="000000"/>
                </a:solidFill>
                <a:latin typeface="arial"/>
              </a:rPr>
              <a:t/>
            </a:r>
            <a:br>
              <a:rPr lang="ar-SA" b="1" dirty="0">
                <a:solidFill>
                  <a:srgbClr val="000000"/>
                </a:solidFill>
                <a:latin typeface="arial"/>
              </a:rPr>
            </a:br>
            <a:r>
              <a:rPr lang="en-US" b="1" dirty="0">
                <a:solidFill>
                  <a:srgbClr val="000000"/>
                </a:solidFill>
                <a:latin typeface="Tahoma"/>
              </a:rPr>
              <a:t>I0: </a:t>
            </a:r>
            <a:r>
              <a:rPr lang="ar-SA" b="1" dirty="0">
                <a:solidFill>
                  <a:srgbClr val="000000"/>
                </a:solidFill>
                <a:latin typeface="Tahoma"/>
              </a:rPr>
              <a:t>كمية الضوء المنقولة من مذيب نقي.</a:t>
            </a:r>
            <a:r>
              <a:rPr lang="ar-SA" b="1" dirty="0">
                <a:solidFill>
                  <a:srgbClr val="000000"/>
                </a:solidFill>
                <a:latin typeface="arial"/>
              </a:rPr>
              <a:t/>
            </a:r>
            <a:br>
              <a:rPr lang="ar-SA" b="1" dirty="0">
                <a:solidFill>
                  <a:srgbClr val="000000"/>
                </a:solidFill>
                <a:latin typeface="arial"/>
              </a:rPr>
            </a:br>
            <a:r>
              <a:rPr lang="en-US" b="1" dirty="0">
                <a:solidFill>
                  <a:srgbClr val="000000"/>
                </a:solidFill>
                <a:latin typeface="Tahoma"/>
              </a:rPr>
              <a:t>I : </a:t>
            </a:r>
            <a:r>
              <a:rPr lang="ar-SA" b="1" dirty="0">
                <a:solidFill>
                  <a:srgbClr val="000000"/>
                </a:solidFill>
                <a:latin typeface="Tahoma"/>
              </a:rPr>
              <a:t>كثافة الضوء المنقولة بعد اضافة المكونات الملونة.</a:t>
            </a:r>
            <a:r>
              <a:rPr lang="ar-SA" b="1" dirty="0">
                <a:solidFill>
                  <a:srgbClr val="000000"/>
                </a:solidFill>
                <a:latin typeface="arial"/>
              </a:rPr>
              <a:t/>
            </a:r>
            <a:br>
              <a:rPr lang="ar-SA" b="1" dirty="0">
                <a:solidFill>
                  <a:srgbClr val="000000"/>
                </a:solidFill>
                <a:latin typeface="arial"/>
              </a:rPr>
            </a:br>
            <a:r>
              <a:rPr lang="en-US" b="1" dirty="0">
                <a:solidFill>
                  <a:srgbClr val="000000"/>
                </a:solidFill>
                <a:latin typeface="Tahoma"/>
              </a:rPr>
              <a:t>C: </a:t>
            </a:r>
            <a:r>
              <a:rPr lang="ar-SA" b="1" dirty="0">
                <a:solidFill>
                  <a:srgbClr val="000000"/>
                </a:solidFill>
                <a:latin typeface="Tahoma"/>
              </a:rPr>
              <a:t>تركيز المادة المطوب حساب تركيزها (المادة الملونة).</a:t>
            </a:r>
            <a:r>
              <a:rPr lang="ar-SA" b="1" dirty="0">
                <a:solidFill>
                  <a:srgbClr val="000000"/>
                </a:solidFill>
                <a:latin typeface="arial"/>
              </a:rPr>
              <a:t/>
            </a:r>
            <a:br>
              <a:rPr lang="ar-SA" b="1" dirty="0">
                <a:solidFill>
                  <a:srgbClr val="000000"/>
                </a:solidFill>
                <a:latin typeface="arial"/>
              </a:rPr>
            </a:br>
            <a:r>
              <a:rPr lang="en-US" b="1" dirty="0">
                <a:solidFill>
                  <a:srgbClr val="000000"/>
                </a:solidFill>
                <a:latin typeface="Tahoma"/>
              </a:rPr>
              <a:t>L: </a:t>
            </a:r>
            <a:r>
              <a:rPr lang="ar-SA" b="1" dirty="0">
                <a:solidFill>
                  <a:srgbClr val="000000"/>
                </a:solidFill>
                <a:latin typeface="Tahoma"/>
              </a:rPr>
              <a:t>المسافة التي قطعها الضوء خلال المحلول.</a:t>
            </a:r>
            <a:r>
              <a:rPr lang="ar-SA" b="1" dirty="0">
                <a:solidFill>
                  <a:srgbClr val="000000"/>
                </a:solidFill>
                <a:latin typeface="arial"/>
              </a:rPr>
              <a:t/>
            </a:r>
            <a:br>
              <a:rPr lang="ar-SA" b="1" dirty="0">
                <a:solidFill>
                  <a:srgbClr val="000000"/>
                </a:solidFill>
                <a:latin typeface="arial"/>
              </a:rPr>
            </a:br>
            <a:r>
              <a:rPr lang="en-US" b="1" dirty="0">
                <a:solidFill>
                  <a:srgbClr val="000000"/>
                </a:solidFill>
                <a:latin typeface="Tahoma"/>
              </a:rPr>
              <a:t>K: </a:t>
            </a:r>
            <a:r>
              <a:rPr lang="ar-SA" b="1" dirty="0">
                <a:solidFill>
                  <a:srgbClr val="000000"/>
                </a:solidFill>
                <a:latin typeface="Tahoma"/>
              </a:rPr>
              <a:t>ثابت.</a:t>
            </a:r>
            <a:r>
              <a:rPr lang="ar-SA" b="1" dirty="0">
                <a:solidFill>
                  <a:srgbClr val="000000"/>
                </a:solidFill>
                <a:latin typeface="arial"/>
              </a:rPr>
              <a:t/>
            </a:r>
            <a:br>
              <a:rPr lang="ar-SA" b="1" dirty="0">
                <a:solidFill>
                  <a:srgbClr val="000000"/>
                </a:solidFill>
                <a:latin typeface="arial"/>
              </a:rPr>
            </a:br>
            <a:r>
              <a:rPr lang="ar-SA" b="1" dirty="0">
                <a:solidFill>
                  <a:srgbClr val="000000"/>
                </a:solidFill>
                <a:latin typeface="Tahoma"/>
              </a:rPr>
              <a:t>اذا كان </a:t>
            </a:r>
            <a:r>
              <a:rPr lang="en-US" b="1" dirty="0">
                <a:solidFill>
                  <a:srgbClr val="000000"/>
                </a:solidFill>
                <a:latin typeface="Tahoma"/>
              </a:rPr>
              <a:t>L </a:t>
            </a:r>
            <a:r>
              <a:rPr lang="ar-SA" b="1" dirty="0">
                <a:solidFill>
                  <a:srgbClr val="000000"/>
                </a:solidFill>
                <a:latin typeface="Tahoma"/>
              </a:rPr>
              <a:t>اي المسافة التي يقطعها الضوء خلال المحلول 1 يصبح قانون </a:t>
            </a:r>
            <a:r>
              <a:rPr lang="en-US" b="1" dirty="0">
                <a:solidFill>
                  <a:srgbClr val="000000"/>
                </a:solidFill>
                <a:latin typeface="Tahoma"/>
              </a:rPr>
              <a:t>Beer :</a:t>
            </a:r>
            <a:endParaRPr lang="en-US" b="1" dirty="0">
              <a:solidFill>
                <a:srgbClr val="000000"/>
              </a:solidFill>
              <a:latin typeface="arial"/>
            </a:endParaRPr>
          </a:p>
          <a:p>
            <a:pPr algn="ctr"/>
            <a:r>
              <a:rPr lang="en-US" dirty="0"/>
              <a:t/>
            </a:r>
            <a:br>
              <a:rPr lang="en-US" dirty="0"/>
            </a:br>
            <a:r>
              <a:rPr lang="ar-SA" b="1" dirty="0">
                <a:solidFill>
                  <a:srgbClr val="000000"/>
                </a:solidFill>
                <a:latin typeface="Tahoma"/>
              </a:rPr>
              <a:t>حيث ان:</a:t>
            </a:r>
            <a:r>
              <a:rPr lang="ar-SA" b="1" dirty="0">
                <a:solidFill>
                  <a:srgbClr val="000000"/>
                </a:solidFill>
                <a:latin typeface="arial"/>
              </a:rPr>
              <a:t/>
            </a:r>
            <a:br>
              <a:rPr lang="ar-SA" b="1" dirty="0">
                <a:solidFill>
                  <a:srgbClr val="000000"/>
                </a:solidFill>
                <a:latin typeface="arial"/>
              </a:rPr>
            </a:br>
            <a:r>
              <a:rPr lang="en-US" b="1" dirty="0">
                <a:solidFill>
                  <a:srgbClr val="000000"/>
                </a:solidFill>
                <a:latin typeface="Tahoma"/>
              </a:rPr>
              <a:t>T: Transmittance of solution </a:t>
            </a:r>
            <a:r>
              <a:rPr lang="en-US" b="1" dirty="0">
                <a:solidFill>
                  <a:srgbClr val="000000"/>
                </a:solidFill>
                <a:latin typeface="arial"/>
              </a:rPr>
              <a:t/>
            </a:r>
            <a:br>
              <a:rPr lang="en-US" b="1" dirty="0">
                <a:solidFill>
                  <a:srgbClr val="000000"/>
                </a:solidFill>
                <a:latin typeface="arial"/>
              </a:rPr>
            </a:br>
            <a:r>
              <a:rPr lang="ar-SA" b="1" dirty="0">
                <a:solidFill>
                  <a:srgbClr val="000000"/>
                </a:solidFill>
                <a:latin typeface="Tahoma"/>
              </a:rPr>
              <a:t>ملاحظة: انظر (الرسم 2) حيث يوضح علاقة طول المسافة التي يقطعها الضوء خلال المحلول مع كمية الامتصاص.</a:t>
            </a:r>
            <a:endParaRPr lang="ar-SA" b="1" dirty="0">
              <a:solidFill>
                <a:srgbClr val="000000"/>
              </a:solidFill>
              <a:latin typeface="arial"/>
            </a:endParaRPr>
          </a:p>
          <a:p>
            <a:pPr algn="ctr"/>
            <a:r>
              <a:rPr lang="ar-SA" dirty="0"/>
              <a:t/>
            </a:r>
            <a:br>
              <a:rPr lang="ar-SA" dirty="0"/>
            </a:br>
            <a:r>
              <a:rPr lang="ar-SA" b="1" dirty="0">
                <a:solidFill>
                  <a:srgbClr val="000000"/>
                </a:solidFill>
                <a:latin typeface="Tahoma"/>
              </a:rPr>
              <a:t>هناك علاقة لوغاريتمية بين </a:t>
            </a:r>
            <a:r>
              <a:rPr lang="en-US" b="1" dirty="0">
                <a:solidFill>
                  <a:srgbClr val="000000"/>
                </a:solidFill>
                <a:latin typeface="Tahoma"/>
              </a:rPr>
              <a:t>Transmittance </a:t>
            </a:r>
            <a:r>
              <a:rPr lang="ar-SA" b="1" dirty="0">
                <a:solidFill>
                  <a:srgbClr val="000000"/>
                </a:solidFill>
                <a:latin typeface="Tahoma"/>
              </a:rPr>
              <a:t>وتركيز المادة الملونة:</a:t>
            </a:r>
            <a:endParaRPr lang="ar-SA" b="1" dirty="0">
              <a:solidFill>
                <a:srgbClr val="000000"/>
              </a:solidFill>
              <a:latin typeface="arial"/>
            </a:endParaRPr>
          </a:p>
          <a:p>
            <a:pPr algn="ctr"/>
            <a:r>
              <a:rPr lang="ar-SA" dirty="0"/>
              <a:t/>
            </a:r>
            <a:br>
              <a:rPr lang="ar-SA" dirty="0"/>
            </a:br>
            <a:r>
              <a:rPr lang="ar-SA" b="1" dirty="0">
                <a:solidFill>
                  <a:srgbClr val="000000"/>
                </a:solidFill>
                <a:latin typeface="Tahoma"/>
              </a:rPr>
              <a:t>وكما نلاحظ من المعادلة ان </a:t>
            </a:r>
            <a:r>
              <a:rPr lang="en-US" b="1" dirty="0">
                <a:solidFill>
                  <a:srgbClr val="000000"/>
                </a:solidFill>
                <a:latin typeface="Tahoma"/>
              </a:rPr>
              <a:t>K </a:t>
            </a:r>
            <a:r>
              <a:rPr lang="ar-SA" b="1" dirty="0">
                <a:solidFill>
                  <a:srgbClr val="000000"/>
                </a:solidFill>
                <a:latin typeface="Tahoma"/>
              </a:rPr>
              <a:t>و</a:t>
            </a:r>
            <a:r>
              <a:rPr lang="en-US" b="1" dirty="0">
                <a:solidFill>
                  <a:srgbClr val="000000"/>
                </a:solidFill>
                <a:latin typeface="Tahoma"/>
              </a:rPr>
              <a:t>T </a:t>
            </a:r>
            <a:r>
              <a:rPr lang="ar-SA" b="1" dirty="0">
                <a:solidFill>
                  <a:srgbClr val="000000"/>
                </a:solidFill>
                <a:latin typeface="Tahoma"/>
              </a:rPr>
              <a:t>معلومين و بالتالي يمكن حساب التركيز بسهولة من هذه المعادلة.</a:t>
            </a:r>
            <a:endParaRPr lang="ar-SA" b="1" dirty="0">
              <a:solidFill>
                <a:srgbClr val="000000"/>
              </a:solidFill>
              <a:latin typeface="arial"/>
            </a:endParaRPr>
          </a:p>
          <a:p>
            <a:endParaRPr lang="ar-SA"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12</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1233075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908720"/>
            <a:ext cx="7239000" cy="4846320"/>
          </a:xfrm>
        </p:spPr>
        <p:txBody>
          <a:bodyPr>
            <a:noAutofit/>
          </a:bodyPr>
          <a:lstStyle/>
          <a:p>
            <a:pPr algn="ctr"/>
            <a:r>
              <a:rPr lang="ar-SA" sz="1800" b="1" dirty="0">
                <a:solidFill>
                  <a:srgbClr val="000000"/>
                </a:solidFill>
                <a:latin typeface="Tahoma"/>
              </a:rPr>
              <a:t>طريقة استخدام جهاز امتصاص الطيف الذري</a:t>
            </a:r>
            <a:r>
              <a:rPr lang="ar-SA" sz="1800" b="1" dirty="0">
                <a:solidFill>
                  <a:srgbClr val="000000"/>
                </a:solidFill>
                <a:latin typeface="arial"/>
              </a:rPr>
              <a:t/>
            </a:r>
            <a:br>
              <a:rPr lang="ar-SA" sz="1800" b="1" dirty="0">
                <a:solidFill>
                  <a:srgbClr val="000000"/>
                </a:solidFill>
                <a:latin typeface="arial"/>
              </a:rPr>
            </a:br>
            <a:r>
              <a:rPr lang="ar-SA" sz="1800" b="1" dirty="0">
                <a:solidFill>
                  <a:srgbClr val="000000"/>
                </a:solidFill>
                <a:latin typeface="Tahoma"/>
              </a:rPr>
              <a:t>1. يشغل الجهاز ويترك لمدة 15 دقيقة ليسخن.</a:t>
            </a:r>
            <a:r>
              <a:rPr lang="ar-SA" sz="1800" b="1" dirty="0">
                <a:solidFill>
                  <a:srgbClr val="000000"/>
                </a:solidFill>
                <a:latin typeface="arial"/>
              </a:rPr>
              <a:t/>
            </a:r>
            <a:br>
              <a:rPr lang="ar-SA" sz="1800" b="1" dirty="0">
                <a:solidFill>
                  <a:srgbClr val="000000"/>
                </a:solidFill>
                <a:latin typeface="arial"/>
              </a:rPr>
            </a:br>
            <a:r>
              <a:rPr lang="ar-SA" sz="1800" b="1" dirty="0">
                <a:solidFill>
                  <a:srgbClr val="000000"/>
                </a:solidFill>
                <a:latin typeface="Tahoma"/>
              </a:rPr>
              <a:t>2. استخدم مفتاح الطول الموجي لضب الجهاز على الطول الموجي المراد استخدامه.</a:t>
            </a:r>
            <a:r>
              <a:rPr lang="ar-SA" sz="1800" b="1" dirty="0">
                <a:solidFill>
                  <a:srgbClr val="000000"/>
                </a:solidFill>
                <a:latin typeface="arial"/>
              </a:rPr>
              <a:t/>
            </a:r>
            <a:br>
              <a:rPr lang="ar-SA" sz="1800" b="1" dirty="0">
                <a:solidFill>
                  <a:srgbClr val="000000"/>
                </a:solidFill>
                <a:latin typeface="arial"/>
              </a:rPr>
            </a:br>
            <a:r>
              <a:rPr lang="ar-SA" sz="1800" b="1" dirty="0">
                <a:solidFill>
                  <a:srgbClr val="000000"/>
                </a:solidFill>
                <a:latin typeface="Tahoma"/>
              </a:rPr>
              <a:t>3. اغلق غطاء المكان الذي توضع فيه العينة، استخدم مفتاح التصفير(</a:t>
            </a:r>
            <a:r>
              <a:rPr lang="en-US" sz="1800" b="1" dirty="0">
                <a:solidFill>
                  <a:srgbClr val="000000"/>
                </a:solidFill>
                <a:latin typeface="Tahoma"/>
              </a:rPr>
              <a:t>Zero Control) </a:t>
            </a:r>
            <a:r>
              <a:rPr lang="ar-SA" sz="1800" b="1" dirty="0">
                <a:solidFill>
                  <a:srgbClr val="000000"/>
                </a:solidFill>
                <a:latin typeface="Tahoma"/>
              </a:rPr>
              <a:t>لضبط المقياس </a:t>
            </a:r>
            <a:r>
              <a:rPr lang="ar-SA" sz="1800" b="1" dirty="0">
                <a:solidFill>
                  <a:srgbClr val="000000"/>
                </a:solidFill>
                <a:latin typeface="arial"/>
              </a:rPr>
              <a:t/>
            </a:r>
            <a:br>
              <a:rPr lang="ar-SA" sz="1800" b="1" dirty="0">
                <a:solidFill>
                  <a:srgbClr val="000000"/>
                </a:solidFill>
                <a:latin typeface="arial"/>
              </a:rPr>
            </a:br>
            <a:r>
              <a:rPr lang="ar-SA" sz="1800" b="1" dirty="0">
                <a:solidFill>
                  <a:srgbClr val="000000"/>
                </a:solidFill>
                <a:latin typeface="Tahoma"/>
              </a:rPr>
              <a:t>4. على (0% </a:t>
            </a:r>
            <a:r>
              <a:rPr lang="en-US" sz="1800" b="1" dirty="0">
                <a:solidFill>
                  <a:srgbClr val="000000"/>
                </a:solidFill>
                <a:latin typeface="Tahoma"/>
              </a:rPr>
              <a:t>Transmittance) </a:t>
            </a:r>
            <a:r>
              <a:rPr lang="ar-SA" sz="1800" b="1" dirty="0">
                <a:solidFill>
                  <a:srgbClr val="000000"/>
                </a:solidFill>
                <a:latin typeface="Tahoma"/>
              </a:rPr>
              <a:t>حيث تتم هذه العملية دون وضع عينة في الجهاز حيث يكون الممر مغلق وبالتالي فان </a:t>
            </a:r>
            <a:r>
              <a:rPr lang="en-US" sz="1800" b="1" dirty="0">
                <a:solidFill>
                  <a:srgbClr val="000000"/>
                </a:solidFill>
                <a:latin typeface="Tahoma"/>
              </a:rPr>
              <a:t>Photometer </a:t>
            </a:r>
            <a:r>
              <a:rPr lang="ar-SA" sz="1800" b="1" dirty="0">
                <a:solidFill>
                  <a:srgbClr val="000000"/>
                </a:solidFill>
                <a:latin typeface="Tahoma"/>
              </a:rPr>
              <a:t>لا </a:t>
            </a:r>
            <a:r>
              <a:rPr lang="ar-SA" sz="1800" b="1" dirty="0" smtClean="0">
                <a:solidFill>
                  <a:srgbClr val="000000"/>
                </a:solidFill>
                <a:latin typeface="Tahoma"/>
              </a:rPr>
              <a:t>يقرا  </a:t>
            </a:r>
            <a:r>
              <a:rPr lang="ar-SA" sz="1800" b="1" dirty="0">
                <a:solidFill>
                  <a:srgbClr val="000000"/>
                </a:solidFill>
                <a:latin typeface="Tahoma"/>
              </a:rPr>
              <a:t>اي صفر على مخرجه.</a:t>
            </a:r>
            <a:r>
              <a:rPr lang="ar-SA" sz="1800" b="1" dirty="0">
                <a:solidFill>
                  <a:srgbClr val="000000"/>
                </a:solidFill>
                <a:latin typeface="arial"/>
              </a:rPr>
              <a:t/>
            </a:r>
            <a:br>
              <a:rPr lang="ar-SA" sz="1800" b="1" dirty="0">
                <a:solidFill>
                  <a:srgbClr val="000000"/>
                </a:solidFill>
                <a:latin typeface="arial"/>
              </a:rPr>
            </a:br>
            <a:r>
              <a:rPr lang="ar-SA" sz="1800" b="1" dirty="0">
                <a:solidFill>
                  <a:srgbClr val="000000"/>
                </a:solidFill>
                <a:latin typeface="Tahoma"/>
              </a:rPr>
              <a:t>5. نضع انبوبة تحتوي على محلول مرجعي في المكان المخصص، اغلق الغطاء واستخدم مفتاح التحكم بالضوء لتضع المؤشر على "0" مقياس الامتصاص.</a:t>
            </a:r>
            <a:r>
              <a:rPr lang="ar-SA" sz="1800" b="1" dirty="0">
                <a:solidFill>
                  <a:srgbClr val="000000"/>
                </a:solidFill>
                <a:latin typeface="arial"/>
              </a:rPr>
              <a:t/>
            </a:r>
            <a:br>
              <a:rPr lang="ar-SA" sz="1800" b="1" dirty="0">
                <a:solidFill>
                  <a:srgbClr val="000000"/>
                </a:solidFill>
                <a:latin typeface="arial"/>
              </a:rPr>
            </a:br>
            <a:r>
              <a:rPr lang="ar-SA" sz="1800" b="1" dirty="0">
                <a:solidFill>
                  <a:srgbClr val="000000"/>
                </a:solidFill>
                <a:latin typeface="Tahoma"/>
              </a:rPr>
              <a:t>6. اخرج العينة المرجعية، وضع العينة المراد اجراء الفحص عليها واغلق الغطاء، ثم اقرأ الامتصاص. </a:t>
            </a:r>
            <a:r>
              <a:rPr lang="ar-SA" sz="1800" b="1" dirty="0">
                <a:solidFill>
                  <a:srgbClr val="000000"/>
                </a:solidFill>
                <a:latin typeface="arial"/>
              </a:rPr>
              <a:t/>
            </a:r>
            <a:br>
              <a:rPr lang="ar-SA" sz="1800" b="1" dirty="0">
                <a:solidFill>
                  <a:srgbClr val="000000"/>
                </a:solidFill>
                <a:latin typeface="arial"/>
              </a:rPr>
            </a:br>
            <a:r>
              <a:rPr lang="ar-SA" sz="1800" dirty="0"/>
              <a:t/>
            </a:r>
            <a:br>
              <a:rPr lang="ar-SA" sz="1800" dirty="0"/>
            </a:br>
            <a:endParaRPr lang="ar-SA" sz="1800"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13</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1371031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 Box 5"/>
          <p:cNvSpPr txBox="1">
            <a:spLocks noChangeArrowheads="1"/>
          </p:cNvSpPr>
          <p:nvPr/>
        </p:nvSpPr>
        <p:spPr bwMode="auto">
          <a:xfrm>
            <a:off x="8367713" y="1012825"/>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endParaRPr lang="ar-SA">
              <a:solidFill>
                <a:srgbClr val="FFFFFF"/>
              </a:solidFill>
            </a:endParaRPr>
          </a:p>
        </p:txBody>
      </p:sp>
      <p:sp>
        <p:nvSpPr>
          <p:cNvPr id="18438" name="Text Box 6"/>
          <p:cNvSpPr txBox="1">
            <a:spLocks noChangeArrowheads="1"/>
          </p:cNvSpPr>
          <p:nvPr/>
        </p:nvSpPr>
        <p:spPr bwMode="auto">
          <a:xfrm>
            <a:off x="0" y="908050"/>
            <a:ext cx="9070975" cy="539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ar-SA" sz="2400" b="1" u="sng" dirty="0">
                <a:solidFill>
                  <a:srgbClr val="00FF00"/>
                </a:solidFill>
              </a:rPr>
              <a:t>*- استخلاص الكلوروفيل بطريقة الغمر في المذيب:ـ</a:t>
            </a:r>
          </a:p>
          <a:p>
            <a:pPr fontAlgn="base">
              <a:spcBef>
                <a:spcPct val="0"/>
              </a:spcBef>
              <a:spcAft>
                <a:spcPct val="0"/>
              </a:spcAft>
            </a:pPr>
            <a:endParaRPr lang="ar-SA" sz="2800" b="1" u="sng" dirty="0">
              <a:solidFill>
                <a:srgbClr val="FFFFFF"/>
              </a:solidFill>
            </a:endParaRPr>
          </a:p>
          <a:p>
            <a:pPr fontAlgn="base">
              <a:spcBef>
                <a:spcPct val="0"/>
              </a:spcBef>
              <a:spcAft>
                <a:spcPct val="0"/>
              </a:spcAft>
            </a:pPr>
            <a:r>
              <a:rPr lang="ar-SA" sz="2000" b="1" dirty="0">
                <a:solidFill>
                  <a:srgbClr val="FFFFFF"/>
                </a:solidFill>
              </a:rPr>
              <a:t>1- ضعي  3جرام ورق طازج  في بيكر ( سجلي الوزن بالضبط) .</a:t>
            </a:r>
          </a:p>
          <a:p>
            <a:pPr fontAlgn="base">
              <a:spcBef>
                <a:spcPct val="0"/>
              </a:spcBef>
              <a:spcAft>
                <a:spcPct val="0"/>
              </a:spcAft>
            </a:pPr>
            <a:r>
              <a:rPr lang="ar-SA" sz="2000" b="1" dirty="0">
                <a:solidFill>
                  <a:srgbClr val="FFFFFF"/>
                </a:solidFill>
              </a:rPr>
              <a:t>2- اضيفي اليها 30مل اسيتون 80%  ثم اقفلي </a:t>
            </a:r>
            <a:r>
              <a:rPr lang="ar-SA" sz="2000" b="1" dirty="0" err="1">
                <a:solidFill>
                  <a:srgbClr val="FFFFFF"/>
                </a:solidFill>
              </a:rPr>
              <a:t>البيكر</a:t>
            </a:r>
            <a:r>
              <a:rPr lang="ar-SA" sz="2000" b="1" dirty="0">
                <a:solidFill>
                  <a:srgbClr val="FFFFFF"/>
                </a:solidFill>
              </a:rPr>
              <a:t> </a:t>
            </a:r>
            <a:r>
              <a:rPr lang="ar-SA" sz="2000" b="1" dirty="0" err="1">
                <a:solidFill>
                  <a:srgbClr val="FFFFFF"/>
                </a:solidFill>
              </a:rPr>
              <a:t>باحكام</a:t>
            </a:r>
            <a:r>
              <a:rPr lang="ar-SA" sz="2000" b="1" dirty="0">
                <a:solidFill>
                  <a:srgbClr val="FFFFFF"/>
                </a:solidFill>
              </a:rPr>
              <a:t> مستخدمه ورق الالمونيوم  او البلاستيك  حتى يمنع</a:t>
            </a:r>
          </a:p>
          <a:p>
            <a:pPr fontAlgn="base">
              <a:spcBef>
                <a:spcPct val="0"/>
              </a:spcBef>
              <a:spcAft>
                <a:spcPct val="0"/>
              </a:spcAft>
            </a:pPr>
            <a:r>
              <a:rPr lang="ar-SA" sz="2000" b="1" dirty="0">
                <a:solidFill>
                  <a:srgbClr val="FFFFFF"/>
                </a:solidFill>
              </a:rPr>
              <a:t>فقد الاسيتون بالتطاير.</a:t>
            </a:r>
          </a:p>
          <a:p>
            <a:pPr fontAlgn="base">
              <a:spcBef>
                <a:spcPct val="0"/>
              </a:spcBef>
              <a:spcAft>
                <a:spcPct val="0"/>
              </a:spcAft>
            </a:pPr>
            <a:r>
              <a:rPr lang="ar-SA" sz="2000" b="1" dirty="0">
                <a:solidFill>
                  <a:srgbClr val="FFFFFF"/>
                </a:solidFill>
              </a:rPr>
              <a:t>3- اتركي النسيج منقوعا ومغمورا في الاسيتون لمدة 15 دقيقه مع الهز اليدوي البسيط مره كل 5 دقائق.</a:t>
            </a:r>
          </a:p>
          <a:p>
            <a:pPr fontAlgn="base">
              <a:spcBef>
                <a:spcPct val="0"/>
              </a:spcBef>
              <a:spcAft>
                <a:spcPct val="0"/>
              </a:spcAft>
            </a:pPr>
            <a:r>
              <a:rPr lang="ar-SA" sz="2000" b="1" dirty="0">
                <a:solidFill>
                  <a:srgbClr val="FFFFFF"/>
                </a:solidFill>
              </a:rPr>
              <a:t>4- انقلي المستخلص </a:t>
            </a:r>
            <a:r>
              <a:rPr lang="ar-SA" sz="2000" b="1" dirty="0" err="1">
                <a:solidFill>
                  <a:srgbClr val="FFFFFF"/>
                </a:solidFill>
              </a:rPr>
              <a:t>الاسيتوني</a:t>
            </a:r>
            <a:r>
              <a:rPr lang="ar-SA" sz="2000" b="1" dirty="0">
                <a:solidFill>
                  <a:srgbClr val="FFFFFF"/>
                </a:solidFill>
              </a:rPr>
              <a:t> فقط الي انبوبة اختبار جديده.</a:t>
            </a:r>
          </a:p>
          <a:p>
            <a:pPr fontAlgn="base">
              <a:spcBef>
                <a:spcPct val="0"/>
              </a:spcBef>
              <a:spcAft>
                <a:spcPct val="0"/>
              </a:spcAft>
            </a:pPr>
            <a:r>
              <a:rPr lang="ar-SA" b="1" dirty="0">
                <a:solidFill>
                  <a:srgbClr val="FFFFFF"/>
                </a:solidFill>
              </a:rPr>
              <a:t>ضعي المستخلص في الأنابيب الخاصة لجهاز الطرد المركزي ويتم تسجيل قراءة الكثافة الضوئية التي رمزها </a:t>
            </a:r>
            <a:r>
              <a:rPr lang="en-US" b="1" dirty="0">
                <a:solidFill>
                  <a:srgbClr val="FFFFFF"/>
                </a:solidFill>
              </a:rPr>
              <a:t>O.D</a:t>
            </a:r>
            <a:r>
              <a:rPr lang="ar-SA" b="1" dirty="0">
                <a:solidFill>
                  <a:srgbClr val="FFFFFF"/>
                </a:solidFill>
              </a:rPr>
              <a:t> للمستخلص بعد وضعه في الخلايا الزجاجية الخاصة لجهاز </a:t>
            </a:r>
            <a:r>
              <a:rPr lang="ar-SA" b="1" dirty="0" err="1">
                <a:solidFill>
                  <a:srgbClr val="FFFFFF"/>
                </a:solidFill>
              </a:rPr>
              <a:t>السبكتروفوتوميتر</a:t>
            </a:r>
            <a:r>
              <a:rPr lang="ar-SA" b="1" dirty="0">
                <a:solidFill>
                  <a:srgbClr val="FFFFFF"/>
                </a:solidFill>
              </a:rPr>
              <a:t> ويتم استخدام مقاييس الطيف الضوئي على الموجات التالية :</a:t>
            </a:r>
            <a:endParaRPr lang="en-US" dirty="0">
              <a:solidFill>
                <a:srgbClr val="FFFFFF"/>
              </a:solidFill>
            </a:endParaRPr>
          </a:p>
          <a:p>
            <a:pPr fontAlgn="base">
              <a:spcBef>
                <a:spcPct val="0"/>
              </a:spcBef>
              <a:spcAft>
                <a:spcPct val="0"/>
              </a:spcAft>
            </a:pPr>
            <a:r>
              <a:rPr lang="en-US" b="1" dirty="0">
                <a:solidFill>
                  <a:srgbClr val="FFFFFF"/>
                </a:solidFill>
                <a:sym typeface="Wingdings" pitchFamily="2" charset="2"/>
              </a:rPr>
              <a:t></a:t>
            </a:r>
            <a:r>
              <a:rPr lang="ar-SA" b="1" dirty="0">
                <a:solidFill>
                  <a:srgbClr val="FFFFFF"/>
                </a:solidFill>
              </a:rPr>
              <a:t>440الكاروتين </a:t>
            </a:r>
            <a:r>
              <a:rPr lang="en-US" b="1" dirty="0">
                <a:solidFill>
                  <a:srgbClr val="FFFFFF"/>
                </a:solidFill>
                <a:sym typeface="Wingdings" pitchFamily="2" charset="2"/>
              </a:rPr>
              <a:t>C</a:t>
            </a:r>
            <a:endParaRPr lang="en-US" dirty="0">
              <a:solidFill>
                <a:srgbClr val="FFFFFF"/>
              </a:solidFill>
              <a:sym typeface="Wingdings" pitchFamily="2" charset="2"/>
            </a:endParaRPr>
          </a:p>
          <a:p>
            <a:pPr fontAlgn="base">
              <a:spcBef>
                <a:spcPct val="0"/>
              </a:spcBef>
              <a:spcAft>
                <a:spcPct val="0"/>
              </a:spcAft>
            </a:pPr>
            <a:r>
              <a:rPr lang="en-US" b="1" dirty="0">
                <a:solidFill>
                  <a:srgbClr val="FFFFFF"/>
                </a:solidFill>
                <a:sym typeface="Wingdings" pitchFamily="2" charset="2"/>
              </a:rPr>
              <a:t></a:t>
            </a:r>
            <a:r>
              <a:rPr lang="ar-SA" b="1" dirty="0">
                <a:solidFill>
                  <a:srgbClr val="FFFFFF"/>
                </a:solidFill>
              </a:rPr>
              <a:t>663كلوروفيل </a:t>
            </a:r>
            <a:r>
              <a:rPr lang="en-US" b="1" dirty="0">
                <a:solidFill>
                  <a:srgbClr val="FFFFFF"/>
                </a:solidFill>
                <a:sym typeface="Wingdings" pitchFamily="2" charset="2"/>
              </a:rPr>
              <a:t>A</a:t>
            </a:r>
            <a:endParaRPr lang="en-US" dirty="0">
              <a:solidFill>
                <a:srgbClr val="FFFFFF"/>
              </a:solidFill>
              <a:sym typeface="Wingdings" pitchFamily="2" charset="2"/>
            </a:endParaRPr>
          </a:p>
          <a:p>
            <a:pPr fontAlgn="base">
              <a:spcBef>
                <a:spcPct val="0"/>
              </a:spcBef>
              <a:spcAft>
                <a:spcPct val="0"/>
              </a:spcAft>
            </a:pPr>
            <a:r>
              <a:rPr lang="en-US" b="1" dirty="0">
                <a:solidFill>
                  <a:srgbClr val="FFFFFF"/>
                </a:solidFill>
                <a:sym typeface="Wingdings" pitchFamily="2" charset="2"/>
              </a:rPr>
              <a:t></a:t>
            </a:r>
            <a:r>
              <a:rPr lang="ar-SA" b="1" dirty="0">
                <a:solidFill>
                  <a:srgbClr val="FFFFFF"/>
                </a:solidFill>
              </a:rPr>
              <a:t>645كلوروفيل </a:t>
            </a:r>
            <a:r>
              <a:rPr lang="en-US" b="1" dirty="0">
                <a:solidFill>
                  <a:srgbClr val="FFFFFF"/>
                </a:solidFill>
                <a:sym typeface="Wingdings" pitchFamily="2" charset="2"/>
              </a:rPr>
              <a:t>B</a:t>
            </a:r>
            <a:endParaRPr lang="en-US" dirty="0">
              <a:solidFill>
                <a:srgbClr val="FFFFFF"/>
              </a:solidFill>
              <a:sym typeface="Wingdings" pitchFamily="2" charset="2"/>
            </a:endParaRPr>
          </a:p>
          <a:p>
            <a:pPr fontAlgn="base">
              <a:spcBef>
                <a:spcPct val="0"/>
              </a:spcBef>
              <a:spcAft>
                <a:spcPct val="0"/>
              </a:spcAft>
            </a:pPr>
            <a:endParaRPr lang="ar-SA" sz="2000" b="1" dirty="0">
              <a:solidFill>
                <a:srgbClr val="FFFFFF"/>
              </a:solidFill>
            </a:endParaRPr>
          </a:p>
          <a:p>
            <a:pPr fontAlgn="base">
              <a:spcBef>
                <a:spcPct val="0"/>
              </a:spcBef>
              <a:spcAft>
                <a:spcPct val="0"/>
              </a:spcAft>
            </a:pPr>
            <a:r>
              <a:rPr lang="ar-SA" sz="2000" b="1" dirty="0">
                <a:solidFill>
                  <a:srgbClr val="FFFF00"/>
                </a:solidFill>
              </a:rPr>
              <a:t>*** يمكن اتباع الخطوات </a:t>
            </a:r>
            <a:r>
              <a:rPr lang="ar-SA" sz="2000" b="1" dirty="0" err="1">
                <a:solidFill>
                  <a:srgbClr val="FFFF00"/>
                </a:solidFill>
              </a:rPr>
              <a:t>السابقه</a:t>
            </a:r>
            <a:r>
              <a:rPr lang="ar-SA" sz="2000" b="1" dirty="0">
                <a:solidFill>
                  <a:srgbClr val="FFFF00"/>
                </a:solidFill>
              </a:rPr>
              <a:t> باستخدام مذيب اخر وهو </a:t>
            </a:r>
            <a:r>
              <a:rPr lang="ar-SA" sz="2000" b="1" dirty="0">
                <a:solidFill>
                  <a:srgbClr val="00FF00"/>
                </a:solidFill>
              </a:rPr>
              <a:t>ثنائي ميثيل </a:t>
            </a:r>
            <a:r>
              <a:rPr lang="ar-SA" sz="2000" b="1" dirty="0" err="1">
                <a:solidFill>
                  <a:srgbClr val="00FF00"/>
                </a:solidFill>
              </a:rPr>
              <a:t>الفورماميد</a:t>
            </a:r>
            <a:r>
              <a:rPr lang="ar-SA" sz="2000" b="1" dirty="0">
                <a:solidFill>
                  <a:srgbClr val="00FF00"/>
                </a:solidFill>
              </a:rPr>
              <a:t> </a:t>
            </a:r>
            <a:r>
              <a:rPr lang="en-US" sz="2000" b="1" dirty="0">
                <a:solidFill>
                  <a:srgbClr val="00FF00"/>
                </a:solidFill>
              </a:rPr>
              <a:t>DMF</a:t>
            </a:r>
          </a:p>
          <a:p>
            <a:pPr fontAlgn="base">
              <a:spcBef>
                <a:spcPct val="0"/>
              </a:spcBef>
              <a:spcAft>
                <a:spcPct val="0"/>
              </a:spcAft>
            </a:pPr>
            <a:endParaRPr lang="ar-SA" sz="2800" dirty="0">
              <a:solidFill>
                <a:srgbClr val="00FF00"/>
              </a:solidFill>
            </a:endParaRPr>
          </a:p>
        </p:txBody>
      </p:sp>
    </p:spTree>
    <p:extLst>
      <p:ext uri="{BB962C8B-B14F-4D97-AF65-F5344CB8AC3E}">
        <p14:creationId xmlns:p14="http://schemas.microsoft.com/office/powerpoint/2010/main" val="37668681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8438"/>
                                        </p:tgtEl>
                                        <p:attrNameLst>
                                          <p:attrName>style.visibility</p:attrName>
                                        </p:attrNameLst>
                                      </p:cBhvr>
                                      <p:to>
                                        <p:strVal val="visible"/>
                                      </p:to>
                                    </p:set>
                                    <p:anim to="" calcmode="lin" valueType="num">
                                      <p:cBhvr>
                                        <p:cTn id="7" dur="1" fill="hold"/>
                                        <p:tgtEl>
                                          <p:spTgt spid="1843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 name="Text Box 10"/>
          <p:cNvSpPr txBox="1">
            <a:spLocks noChangeArrowheads="1"/>
          </p:cNvSpPr>
          <p:nvPr/>
        </p:nvSpPr>
        <p:spPr bwMode="auto">
          <a:xfrm>
            <a:off x="6084888" y="2565400"/>
            <a:ext cx="431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pPr>
            <a:endParaRPr lang="en-US" sz="1200" b="1">
              <a:solidFill>
                <a:srgbClr val="FFFFFF"/>
              </a:solidFill>
              <a:latin typeface="Arial" pitchFamily="34" charset="0"/>
              <a:cs typeface="Times New Roman" pitchFamily="18" charset="0"/>
            </a:endParaRPr>
          </a:p>
          <a:p>
            <a:pPr algn="ctr" rtl="0" eaLnBrk="0" fontAlgn="base" hangingPunct="0">
              <a:spcBef>
                <a:spcPct val="0"/>
              </a:spcBef>
              <a:spcAft>
                <a:spcPct val="0"/>
              </a:spcAft>
            </a:pPr>
            <a:r>
              <a:rPr lang="en-US" sz="2800" b="1">
                <a:solidFill>
                  <a:srgbClr val="FFFFFF"/>
                </a:solidFill>
                <a:latin typeface="Arial" pitchFamily="34" charset="0"/>
                <a:cs typeface="Times New Roman" pitchFamily="18" charset="0"/>
              </a:rPr>
              <a:t>V</a:t>
            </a:r>
            <a:endParaRPr lang="en-US" sz="4000">
              <a:solidFill>
                <a:srgbClr val="FFFFFF"/>
              </a:solidFill>
              <a:latin typeface="Arial" pitchFamily="34" charset="0"/>
            </a:endParaRPr>
          </a:p>
        </p:txBody>
      </p:sp>
      <p:sp>
        <p:nvSpPr>
          <p:cNvPr id="8203" name="Text Box 11"/>
          <p:cNvSpPr txBox="1">
            <a:spLocks noChangeArrowheads="1"/>
          </p:cNvSpPr>
          <p:nvPr/>
        </p:nvSpPr>
        <p:spPr bwMode="auto">
          <a:xfrm>
            <a:off x="6516688" y="1052513"/>
            <a:ext cx="1223962"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b="1">
                <a:solidFill>
                  <a:srgbClr val="FFFFFF"/>
                </a:solidFill>
                <a:latin typeface="Arial" pitchFamily="34" charset="0"/>
                <a:cs typeface="Times New Roman" pitchFamily="18" charset="0"/>
              </a:rPr>
              <a:t>1000</a:t>
            </a:r>
            <a:r>
              <a:rPr lang="ar-SA" b="1">
                <a:solidFill>
                  <a:srgbClr val="FFFFFF"/>
                </a:solidFill>
                <a:latin typeface="Arial" pitchFamily="34" charset="0"/>
                <a:cs typeface="Times New Roman" pitchFamily="18" charset="0"/>
              </a:rPr>
              <a:t>×</a:t>
            </a:r>
            <a:r>
              <a:rPr lang="en-US" b="1">
                <a:solidFill>
                  <a:srgbClr val="FFFFFF"/>
                </a:solidFill>
                <a:latin typeface="Arial" pitchFamily="34" charset="0"/>
                <a:cs typeface="Times New Roman" pitchFamily="18" charset="0"/>
              </a:rPr>
              <a:t>w</a:t>
            </a:r>
            <a:endParaRPr lang="en-US" sz="2800">
              <a:solidFill>
                <a:srgbClr val="FFFFFF"/>
              </a:solidFill>
              <a:latin typeface="Arial" pitchFamily="34" charset="0"/>
            </a:endParaRPr>
          </a:p>
        </p:txBody>
      </p:sp>
      <p:sp>
        <p:nvSpPr>
          <p:cNvPr id="8201" name="Text Box 9"/>
          <p:cNvSpPr txBox="1">
            <a:spLocks noChangeArrowheads="1"/>
          </p:cNvSpPr>
          <p:nvPr/>
        </p:nvSpPr>
        <p:spPr bwMode="auto">
          <a:xfrm>
            <a:off x="6877050" y="404813"/>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sz="2000" b="1">
                <a:solidFill>
                  <a:srgbClr val="FFFFFF"/>
                </a:solidFill>
                <a:latin typeface="Arial" pitchFamily="34" charset="0"/>
                <a:cs typeface="Times New Roman" pitchFamily="18" charset="0"/>
              </a:rPr>
              <a:t>V</a:t>
            </a:r>
            <a:endParaRPr lang="en-US" sz="3200">
              <a:solidFill>
                <a:srgbClr val="FFFFFF"/>
              </a:solidFill>
              <a:latin typeface="Arial" pitchFamily="34" charset="0"/>
            </a:endParaRPr>
          </a:p>
        </p:txBody>
      </p:sp>
      <p:sp>
        <p:nvSpPr>
          <p:cNvPr id="8200" name="Text Box 8"/>
          <p:cNvSpPr txBox="1">
            <a:spLocks noChangeArrowheads="1"/>
          </p:cNvSpPr>
          <p:nvPr/>
        </p:nvSpPr>
        <p:spPr bwMode="auto">
          <a:xfrm>
            <a:off x="6084888" y="2276475"/>
            <a:ext cx="122396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sz="2000" b="1">
                <a:solidFill>
                  <a:srgbClr val="FFFFFF"/>
                </a:solidFill>
                <a:latin typeface="Arial" pitchFamily="34" charset="0"/>
                <a:cs typeface="Times New Roman" pitchFamily="18" charset="0"/>
              </a:rPr>
              <a:t>1000</a:t>
            </a:r>
            <a:r>
              <a:rPr lang="ar-SA" sz="2000" b="1">
                <a:solidFill>
                  <a:srgbClr val="FFFFFF"/>
                </a:solidFill>
                <a:latin typeface="Arial" pitchFamily="34" charset="0"/>
                <a:cs typeface="Times New Roman" pitchFamily="18" charset="0"/>
              </a:rPr>
              <a:t>×</a:t>
            </a:r>
            <a:r>
              <a:rPr lang="en-US" sz="2000" b="1">
                <a:solidFill>
                  <a:srgbClr val="FFFFFF"/>
                </a:solidFill>
                <a:latin typeface="Arial" pitchFamily="34" charset="0"/>
                <a:cs typeface="Times New Roman" pitchFamily="18" charset="0"/>
              </a:rPr>
              <a:t>w</a:t>
            </a:r>
            <a:endParaRPr lang="en-US" sz="3200">
              <a:solidFill>
                <a:srgbClr val="FFFFFF"/>
              </a:solidFill>
              <a:latin typeface="Arial" pitchFamily="34" charset="0"/>
            </a:endParaRPr>
          </a:p>
        </p:txBody>
      </p:sp>
      <p:sp>
        <p:nvSpPr>
          <p:cNvPr id="8199" name="Text Box 7"/>
          <p:cNvSpPr txBox="1">
            <a:spLocks noChangeArrowheads="1"/>
          </p:cNvSpPr>
          <p:nvPr/>
        </p:nvSpPr>
        <p:spPr bwMode="auto">
          <a:xfrm>
            <a:off x="6443663" y="1557338"/>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sz="2000" b="1">
                <a:solidFill>
                  <a:srgbClr val="FFFFFF"/>
                </a:solidFill>
                <a:latin typeface="Arial" pitchFamily="34" charset="0"/>
                <a:cs typeface="Times New Roman" pitchFamily="18" charset="0"/>
              </a:rPr>
              <a:t>V</a:t>
            </a:r>
            <a:endParaRPr lang="en-US" sz="3200">
              <a:solidFill>
                <a:srgbClr val="FFFFFF"/>
              </a:solidFill>
              <a:latin typeface="Arial" pitchFamily="34" charset="0"/>
            </a:endParaRPr>
          </a:p>
        </p:txBody>
      </p:sp>
      <p:sp>
        <p:nvSpPr>
          <p:cNvPr id="8198" name="Text Box 6"/>
          <p:cNvSpPr txBox="1">
            <a:spLocks noChangeArrowheads="1"/>
          </p:cNvSpPr>
          <p:nvPr/>
        </p:nvSpPr>
        <p:spPr bwMode="auto">
          <a:xfrm>
            <a:off x="5651500" y="3500438"/>
            <a:ext cx="1296988"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sz="2000" b="1">
                <a:solidFill>
                  <a:srgbClr val="FFFFFF"/>
                </a:solidFill>
                <a:latin typeface="Arial" pitchFamily="34" charset="0"/>
                <a:cs typeface="Times New Roman" pitchFamily="18" charset="0"/>
              </a:rPr>
              <a:t>1000</a:t>
            </a:r>
            <a:r>
              <a:rPr lang="ar-SA" sz="2000" b="1">
                <a:solidFill>
                  <a:srgbClr val="FFFFFF"/>
                </a:solidFill>
                <a:latin typeface="Arial" pitchFamily="34" charset="0"/>
                <a:cs typeface="Times New Roman" pitchFamily="18" charset="0"/>
              </a:rPr>
              <a:t>×</a:t>
            </a:r>
            <a:r>
              <a:rPr lang="en-US" sz="2000" b="1">
                <a:solidFill>
                  <a:srgbClr val="FFFFFF"/>
                </a:solidFill>
                <a:latin typeface="Arial" pitchFamily="34" charset="0"/>
                <a:cs typeface="Times New Roman" pitchFamily="18" charset="0"/>
              </a:rPr>
              <a:t>w</a:t>
            </a:r>
            <a:endParaRPr lang="en-US" sz="3200">
              <a:solidFill>
                <a:srgbClr val="FFFFFF"/>
              </a:solidFill>
              <a:latin typeface="Arial" pitchFamily="34" charset="0"/>
            </a:endParaRPr>
          </a:p>
        </p:txBody>
      </p:sp>
      <p:sp>
        <p:nvSpPr>
          <p:cNvPr id="8196" name="Text Box 4"/>
          <p:cNvSpPr txBox="1">
            <a:spLocks noChangeArrowheads="1"/>
          </p:cNvSpPr>
          <p:nvPr/>
        </p:nvSpPr>
        <p:spPr bwMode="auto">
          <a:xfrm>
            <a:off x="6443663" y="4724400"/>
            <a:ext cx="1520825"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sz="2400" b="1">
                <a:solidFill>
                  <a:srgbClr val="FFFFFF"/>
                </a:solidFill>
                <a:latin typeface="Arial" pitchFamily="34" charset="0"/>
                <a:cs typeface="Times New Roman" pitchFamily="18" charset="0"/>
              </a:rPr>
              <a:t>1000</a:t>
            </a:r>
            <a:r>
              <a:rPr lang="ar-SA" sz="2400" b="1">
                <a:solidFill>
                  <a:srgbClr val="FFFFFF"/>
                </a:solidFill>
                <a:latin typeface="Arial" pitchFamily="34" charset="0"/>
                <a:cs typeface="Times New Roman" pitchFamily="18" charset="0"/>
              </a:rPr>
              <a:t>×</a:t>
            </a:r>
            <a:r>
              <a:rPr lang="en-US" sz="2400" b="1">
                <a:solidFill>
                  <a:srgbClr val="FFFFFF"/>
                </a:solidFill>
                <a:latin typeface="Arial" pitchFamily="34" charset="0"/>
                <a:cs typeface="Times New Roman" pitchFamily="18" charset="0"/>
              </a:rPr>
              <a:t>w</a:t>
            </a:r>
            <a:endParaRPr lang="en-US" sz="3600">
              <a:solidFill>
                <a:srgbClr val="FFFFFF"/>
              </a:solidFill>
              <a:latin typeface="Arial" pitchFamily="34" charset="0"/>
            </a:endParaRPr>
          </a:p>
        </p:txBody>
      </p:sp>
      <p:sp>
        <p:nvSpPr>
          <p:cNvPr id="8197" name="Text Box 5"/>
          <p:cNvSpPr txBox="1">
            <a:spLocks noChangeArrowheads="1"/>
          </p:cNvSpPr>
          <p:nvPr/>
        </p:nvSpPr>
        <p:spPr bwMode="auto">
          <a:xfrm>
            <a:off x="7019925" y="4005263"/>
            <a:ext cx="503238"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0"/>
              </a:spcBef>
              <a:spcAft>
                <a:spcPct val="0"/>
              </a:spcAft>
            </a:pPr>
            <a:r>
              <a:rPr lang="en-US" sz="2400" b="1">
                <a:solidFill>
                  <a:srgbClr val="FFFFFF"/>
                </a:solidFill>
                <a:latin typeface="Arial" pitchFamily="34" charset="0"/>
                <a:cs typeface="Times New Roman" pitchFamily="18" charset="0"/>
              </a:rPr>
              <a:t>V</a:t>
            </a:r>
            <a:endParaRPr lang="en-US" sz="3600">
              <a:solidFill>
                <a:srgbClr val="FFFFFF"/>
              </a:solidFill>
              <a:latin typeface="Arial" pitchFamily="34" charset="0"/>
            </a:endParaRPr>
          </a:p>
        </p:txBody>
      </p:sp>
      <p:sp>
        <p:nvSpPr>
          <p:cNvPr id="8204" name="Rectangle 12"/>
          <p:cNvSpPr>
            <a:spLocks noChangeArrowheads="1"/>
          </p:cNvSpPr>
          <p:nvPr/>
        </p:nvSpPr>
        <p:spPr bwMode="auto">
          <a:xfrm>
            <a:off x="1835150" y="3429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fontAlgn="base">
              <a:spcBef>
                <a:spcPct val="0"/>
              </a:spcBef>
              <a:spcAft>
                <a:spcPct val="0"/>
              </a:spcAft>
            </a:pPr>
            <a:endParaRPr lang="ar-SA">
              <a:solidFill>
                <a:srgbClr val="FFFFFF"/>
              </a:solidFill>
            </a:endParaRPr>
          </a:p>
        </p:txBody>
      </p:sp>
      <p:sp>
        <p:nvSpPr>
          <p:cNvPr id="8205" name="Rectangle 13"/>
          <p:cNvSpPr>
            <a:spLocks noChangeArrowheads="1"/>
          </p:cNvSpPr>
          <p:nvPr/>
        </p:nvSpPr>
        <p:spPr bwMode="auto">
          <a:xfrm>
            <a:off x="-66675" y="333375"/>
            <a:ext cx="8948738" cy="86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fontAlgn="base">
              <a:spcBef>
                <a:spcPct val="0"/>
              </a:spcBef>
              <a:spcAft>
                <a:spcPct val="0"/>
              </a:spcAft>
            </a:pPr>
            <a:endParaRPr lang="en-US" sz="900" b="1">
              <a:solidFill>
                <a:srgbClr val="FFFFFF"/>
              </a:solidFill>
              <a:latin typeface="Arial" pitchFamily="34" charset="0"/>
            </a:endParaRPr>
          </a:p>
          <a:p>
            <a:pPr algn="l" rtl="0" eaLnBrk="0" fontAlgn="base" hangingPunct="0">
              <a:spcBef>
                <a:spcPct val="0"/>
              </a:spcBef>
              <a:spcAft>
                <a:spcPct val="0"/>
              </a:spcAft>
            </a:pPr>
            <a:r>
              <a:rPr lang="en-US" sz="2400" b="1">
                <a:solidFill>
                  <a:srgbClr val="FFFFFF"/>
                </a:solidFill>
                <a:latin typeface="Arial" pitchFamily="34" charset="0"/>
              </a:rPr>
              <a:t>Chlorophyll A = 12.7 </a:t>
            </a:r>
            <a:r>
              <a:rPr lang="en-US" sz="2400" b="1">
                <a:solidFill>
                  <a:srgbClr val="FFFF00"/>
                </a:solidFill>
                <a:latin typeface="Arial" pitchFamily="34" charset="0"/>
              </a:rPr>
              <a:t>(O.D (A)</a:t>
            </a:r>
            <a:r>
              <a:rPr lang="en-US" sz="2400" b="1">
                <a:solidFill>
                  <a:srgbClr val="FFFFFF"/>
                </a:solidFill>
                <a:latin typeface="Arial" pitchFamily="34" charset="0"/>
              </a:rPr>
              <a:t> – 2.69 </a:t>
            </a:r>
            <a:r>
              <a:rPr lang="en-US" sz="2400" b="1">
                <a:solidFill>
                  <a:srgbClr val="00FF00"/>
                </a:solidFill>
                <a:latin typeface="Arial" pitchFamily="34" charset="0"/>
              </a:rPr>
              <a:t>(O.D (B)</a:t>
            </a:r>
            <a:r>
              <a:rPr lang="en-US" sz="2400" b="1">
                <a:solidFill>
                  <a:srgbClr val="FFFFFF"/>
                </a:solidFill>
                <a:latin typeface="Arial" pitchFamily="34" charset="0"/>
              </a:rPr>
              <a:t> </a:t>
            </a:r>
            <a:r>
              <a:rPr lang="ar-SA" sz="2400" b="1">
                <a:solidFill>
                  <a:srgbClr val="FFFFFF"/>
                </a:solidFill>
                <a:latin typeface="Arial" pitchFamily="34" charset="0"/>
              </a:rPr>
              <a:t>ــــــــــــــــــــــــ </a:t>
            </a:r>
            <a:r>
              <a:rPr lang="en-US" sz="2400" b="1">
                <a:solidFill>
                  <a:srgbClr val="FFFFFF"/>
                </a:solidFill>
                <a:latin typeface="Arial" pitchFamily="34" charset="0"/>
              </a:rPr>
              <a:t> mg/g</a:t>
            </a:r>
            <a:endParaRPr lang="en-US" sz="2400">
              <a:solidFill>
                <a:srgbClr val="FFFFFF"/>
              </a:solidFill>
              <a:latin typeface="Arial" pitchFamily="34" charset="0"/>
            </a:endParaRPr>
          </a:p>
          <a:p>
            <a:pPr algn="l" rtl="0" eaLnBrk="0" fontAlgn="base" hangingPunct="0">
              <a:spcBef>
                <a:spcPct val="0"/>
              </a:spcBef>
              <a:spcAft>
                <a:spcPct val="0"/>
              </a:spcAft>
            </a:pPr>
            <a:endParaRPr lang="en-US">
              <a:solidFill>
                <a:srgbClr val="FFFFFF"/>
              </a:solidFill>
              <a:latin typeface="Arial" pitchFamily="34" charset="0"/>
            </a:endParaRPr>
          </a:p>
        </p:txBody>
      </p:sp>
      <p:sp>
        <p:nvSpPr>
          <p:cNvPr id="8206" name="Rectangle 14"/>
          <p:cNvSpPr>
            <a:spLocks noChangeArrowheads="1"/>
          </p:cNvSpPr>
          <p:nvPr/>
        </p:nvSpPr>
        <p:spPr bwMode="auto">
          <a:xfrm>
            <a:off x="0" y="1095375"/>
            <a:ext cx="18415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fontAlgn="base">
              <a:spcBef>
                <a:spcPct val="0"/>
              </a:spcBef>
              <a:spcAft>
                <a:spcPct val="0"/>
              </a:spcAft>
            </a:pPr>
            <a:r>
              <a:rPr lang="en-US" sz="900">
                <a:solidFill>
                  <a:srgbClr val="FFFFFF"/>
                </a:solidFill>
                <a:latin typeface="Arial" pitchFamily="34" charset="0"/>
              </a:rPr>
              <a:t/>
            </a:r>
            <a:br>
              <a:rPr lang="en-US" sz="900">
                <a:solidFill>
                  <a:srgbClr val="FFFFFF"/>
                </a:solidFill>
                <a:latin typeface="Arial" pitchFamily="34" charset="0"/>
              </a:rPr>
            </a:br>
            <a:endParaRPr lang="en-US">
              <a:solidFill>
                <a:srgbClr val="FFFFFF"/>
              </a:solidFill>
              <a:latin typeface="Arial" pitchFamily="34" charset="0"/>
            </a:endParaRPr>
          </a:p>
          <a:p>
            <a:pPr algn="l" rtl="0" eaLnBrk="0" fontAlgn="base" hangingPunct="0">
              <a:spcBef>
                <a:spcPct val="0"/>
              </a:spcBef>
              <a:spcAft>
                <a:spcPct val="0"/>
              </a:spcAft>
            </a:pPr>
            <a:endParaRPr lang="en-US">
              <a:solidFill>
                <a:srgbClr val="FFFFFF"/>
              </a:solidFill>
              <a:latin typeface="Arial" pitchFamily="34" charset="0"/>
            </a:endParaRPr>
          </a:p>
        </p:txBody>
      </p:sp>
      <p:sp>
        <p:nvSpPr>
          <p:cNvPr id="8207" name="Rectangle 15"/>
          <p:cNvSpPr>
            <a:spLocks noChangeArrowheads="1"/>
          </p:cNvSpPr>
          <p:nvPr/>
        </p:nvSpPr>
        <p:spPr bwMode="auto">
          <a:xfrm>
            <a:off x="138113" y="1196975"/>
            <a:ext cx="8655050" cy="134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fontAlgn="base">
              <a:spcBef>
                <a:spcPct val="0"/>
              </a:spcBef>
              <a:spcAft>
                <a:spcPct val="0"/>
              </a:spcAft>
            </a:pPr>
            <a:endParaRPr lang="en-US" sz="3200">
              <a:solidFill>
                <a:srgbClr val="FFFFFF"/>
              </a:solidFill>
              <a:latin typeface="Arial" pitchFamily="34" charset="0"/>
            </a:endParaRPr>
          </a:p>
          <a:p>
            <a:pPr algn="l" rtl="0" eaLnBrk="0" fontAlgn="base" hangingPunct="0">
              <a:spcBef>
                <a:spcPct val="0"/>
              </a:spcBef>
              <a:spcAft>
                <a:spcPct val="0"/>
              </a:spcAft>
            </a:pPr>
            <a:r>
              <a:rPr lang="en-US" sz="2000" b="1">
                <a:solidFill>
                  <a:srgbClr val="FFFFFF"/>
                </a:solidFill>
                <a:latin typeface="Arial" pitchFamily="34" charset="0"/>
              </a:rPr>
              <a:t>Chlorophyll B = 22.9 </a:t>
            </a:r>
            <a:r>
              <a:rPr lang="en-US" sz="2000" b="1">
                <a:solidFill>
                  <a:srgbClr val="00FF00"/>
                </a:solidFill>
                <a:latin typeface="Arial" pitchFamily="34" charset="0"/>
              </a:rPr>
              <a:t>(O.D (B)</a:t>
            </a:r>
            <a:r>
              <a:rPr lang="en-US" sz="2000" b="1">
                <a:solidFill>
                  <a:srgbClr val="FFFFFF"/>
                </a:solidFill>
                <a:latin typeface="Arial" pitchFamily="34" charset="0"/>
              </a:rPr>
              <a:t> – 4.68 </a:t>
            </a:r>
            <a:r>
              <a:rPr lang="en-US" sz="2000" b="1">
                <a:solidFill>
                  <a:srgbClr val="FFFF00"/>
                </a:solidFill>
                <a:latin typeface="Arial" pitchFamily="34" charset="0"/>
              </a:rPr>
              <a:t>(O.D (A)</a:t>
            </a:r>
            <a:r>
              <a:rPr lang="en-US" sz="1600" b="1">
                <a:solidFill>
                  <a:srgbClr val="FFFFFF"/>
                </a:solidFill>
                <a:latin typeface="Arial" pitchFamily="34" charset="0"/>
              </a:rPr>
              <a:t> </a:t>
            </a:r>
            <a:r>
              <a:rPr lang="ar-SA" sz="3200" b="1">
                <a:solidFill>
                  <a:srgbClr val="FFFFFF"/>
                </a:solidFill>
                <a:latin typeface="Arial" pitchFamily="34" charset="0"/>
              </a:rPr>
              <a:t>ــــــــــــــــــــــــ</a:t>
            </a:r>
            <a:r>
              <a:rPr lang="en-US" sz="3200" b="1">
                <a:solidFill>
                  <a:srgbClr val="FFFFFF"/>
                </a:solidFill>
                <a:latin typeface="Arial" pitchFamily="34" charset="0"/>
              </a:rPr>
              <a:t>  mg/g</a:t>
            </a:r>
            <a:endParaRPr lang="en-US" sz="3200">
              <a:solidFill>
                <a:srgbClr val="FFFFFF"/>
              </a:solidFill>
              <a:latin typeface="Arial" pitchFamily="34" charset="0"/>
            </a:endParaRPr>
          </a:p>
          <a:p>
            <a:pPr algn="l" rtl="0" eaLnBrk="0" fontAlgn="base" hangingPunct="0">
              <a:spcBef>
                <a:spcPct val="0"/>
              </a:spcBef>
              <a:spcAft>
                <a:spcPct val="0"/>
              </a:spcAft>
            </a:pPr>
            <a:endParaRPr lang="en-US">
              <a:solidFill>
                <a:srgbClr val="FFFFFF"/>
              </a:solidFill>
              <a:latin typeface="Arial" pitchFamily="34" charset="0"/>
            </a:endParaRPr>
          </a:p>
        </p:txBody>
      </p:sp>
      <p:sp>
        <p:nvSpPr>
          <p:cNvPr id="8208" name="Rectangle 16"/>
          <p:cNvSpPr>
            <a:spLocks noChangeArrowheads="1"/>
          </p:cNvSpPr>
          <p:nvPr/>
        </p:nvSpPr>
        <p:spPr bwMode="auto">
          <a:xfrm>
            <a:off x="0" y="2789238"/>
            <a:ext cx="18415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fontAlgn="base">
              <a:spcBef>
                <a:spcPct val="0"/>
              </a:spcBef>
              <a:spcAft>
                <a:spcPct val="0"/>
              </a:spcAft>
            </a:pPr>
            <a:r>
              <a:rPr lang="en-US" sz="900">
                <a:solidFill>
                  <a:srgbClr val="FFFFFF"/>
                </a:solidFill>
                <a:latin typeface="Arial" pitchFamily="34" charset="0"/>
              </a:rPr>
              <a:t/>
            </a:r>
            <a:br>
              <a:rPr lang="en-US" sz="900">
                <a:solidFill>
                  <a:srgbClr val="FFFFFF"/>
                </a:solidFill>
                <a:latin typeface="Arial" pitchFamily="34" charset="0"/>
              </a:rPr>
            </a:br>
            <a:endParaRPr lang="en-US">
              <a:solidFill>
                <a:srgbClr val="FFFFFF"/>
              </a:solidFill>
              <a:latin typeface="Arial" pitchFamily="34" charset="0"/>
            </a:endParaRPr>
          </a:p>
          <a:p>
            <a:pPr algn="l" rtl="0" eaLnBrk="0" fontAlgn="base" hangingPunct="0">
              <a:spcBef>
                <a:spcPct val="0"/>
              </a:spcBef>
              <a:spcAft>
                <a:spcPct val="0"/>
              </a:spcAft>
            </a:pPr>
            <a:endParaRPr lang="en-US">
              <a:solidFill>
                <a:srgbClr val="FFFFFF"/>
              </a:solidFill>
              <a:latin typeface="Arial" pitchFamily="34" charset="0"/>
            </a:endParaRPr>
          </a:p>
        </p:txBody>
      </p:sp>
      <p:sp>
        <p:nvSpPr>
          <p:cNvPr id="8209" name="Rectangle 17"/>
          <p:cNvSpPr>
            <a:spLocks noChangeArrowheads="1"/>
          </p:cNvSpPr>
          <p:nvPr/>
        </p:nvSpPr>
        <p:spPr bwMode="auto">
          <a:xfrm>
            <a:off x="250825" y="2686050"/>
            <a:ext cx="8207375" cy="1068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fontAlgn="base">
              <a:spcBef>
                <a:spcPct val="0"/>
              </a:spcBef>
              <a:spcAft>
                <a:spcPct val="0"/>
              </a:spcAft>
            </a:pPr>
            <a:endParaRPr lang="en-US">
              <a:solidFill>
                <a:srgbClr val="FFFFFF"/>
              </a:solidFill>
              <a:latin typeface="Arial" pitchFamily="34" charset="0"/>
            </a:endParaRPr>
          </a:p>
          <a:p>
            <a:pPr algn="l" rtl="0" eaLnBrk="0" fontAlgn="base" hangingPunct="0">
              <a:spcBef>
                <a:spcPct val="0"/>
              </a:spcBef>
              <a:spcAft>
                <a:spcPct val="0"/>
              </a:spcAft>
            </a:pPr>
            <a:r>
              <a:rPr lang="en-US" sz="2400" b="1">
                <a:solidFill>
                  <a:srgbClr val="FFFFFF"/>
                </a:solidFill>
                <a:latin typeface="Arial" pitchFamily="34" charset="0"/>
              </a:rPr>
              <a:t>Total = 20.2 </a:t>
            </a:r>
            <a:r>
              <a:rPr lang="en-US" sz="2400" b="1">
                <a:solidFill>
                  <a:srgbClr val="00FF00"/>
                </a:solidFill>
                <a:latin typeface="Arial" pitchFamily="34" charset="0"/>
              </a:rPr>
              <a:t>(O.D (B)</a:t>
            </a:r>
            <a:r>
              <a:rPr lang="en-US" sz="2400" b="1">
                <a:solidFill>
                  <a:srgbClr val="FFFFFF"/>
                </a:solidFill>
                <a:latin typeface="Arial" pitchFamily="34" charset="0"/>
              </a:rPr>
              <a:t> + 8.02 </a:t>
            </a:r>
            <a:r>
              <a:rPr lang="en-US" sz="2400" b="1">
                <a:solidFill>
                  <a:srgbClr val="FFFF00"/>
                </a:solidFill>
                <a:latin typeface="Arial" pitchFamily="34" charset="0"/>
              </a:rPr>
              <a:t>(O.D (A)</a:t>
            </a:r>
            <a:r>
              <a:rPr lang="en-US" sz="2400" b="1">
                <a:solidFill>
                  <a:srgbClr val="FFFFFF"/>
                </a:solidFill>
                <a:latin typeface="Arial" pitchFamily="34" charset="0"/>
              </a:rPr>
              <a:t> </a:t>
            </a:r>
            <a:r>
              <a:rPr lang="ar-SA" sz="2800" b="1">
                <a:solidFill>
                  <a:srgbClr val="FFFFFF"/>
                </a:solidFill>
                <a:latin typeface="Arial" pitchFamily="34" charset="0"/>
              </a:rPr>
              <a:t>ــــــــــــــــــــــــــ</a:t>
            </a:r>
            <a:r>
              <a:rPr lang="en-US" sz="2800" b="1">
                <a:solidFill>
                  <a:srgbClr val="FFFFFF"/>
                </a:solidFill>
                <a:latin typeface="Arial" pitchFamily="34" charset="0"/>
              </a:rPr>
              <a:t>  mg/g</a:t>
            </a:r>
            <a:endParaRPr lang="en-US" sz="2800">
              <a:solidFill>
                <a:srgbClr val="FFFFFF"/>
              </a:solidFill>
              <a:latin typeface="Arial" pitchFamily="34" charset="0"/>
            </a:endParaRPr>
          </a:p>
          <a:p>
            <a:pPr algn="l" rtl="0" eaLnBrk="0" fontAlgn="base" hangingPunct="0">
              <a:spcBef>
                <a:spcPct val="0"/>
              </a:spcBef>
              <a:spcAft>
                <a:spcPct val="0"/>
              </a:spcAft>
            </a:pPr>
            <a:endParaRPr lang="en-US">
              <a:solidFill>
                <a:srgbClr val="FFFFFF"/>
              </a:solidFill>
              <a:latin typeface="Arial" pitchFamily="34" charset="0"/>
            </a:endParaRPr>
          </a:p>
        </p:txBody>
      </p:sp>
      <p:sp>
        <p:nvSpPr>
          <p:cNvPr id="8210" name="Rectangle 18"/>
          <p:cNvSpPr>
            <a:spLocks noChangeArrowheads="1"/>
          </p:cNvSpPr>
          <p:nvPr/>
        </p:nvSpPr>
        <p:spPr bwMode="auto">
          <a:xfrm>
            <a:off x="0" y="4483100"/>
            <a:ext cx="18415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fontAlgn="base">
              <a:spcBef>
                <a:spcPct val="0"/>
              </a:spcBef>
              <a:spcAft>
                <a:spcPct val="0"/>
              </a:spcAft>
            </a:pPr>
            <a:r>
              <a:rPr lang="en-US" sz="900">
                <a:solidFill>
                  <a:srgbClr val="FFFFFF"/>
                </a:solidFill>
                <a:latin typeface="Arial" pitchFamily="34" charset="0"/>
              </a:rPr>
              <a:t/>
            </a:r>
            <a:br>
              <a:rPr lang="en-US" sz="900">
                <a:solidFill>
                  <a:srgbClr val="FFFFFF"/>
                </a:solidFill>
                <a:latin typeface="Arial" pitchFamily="34" charset="0"/>
              </a:rPr>
            </a:br>
            <a:endParaRPr lang="en-US">
              <a:solidFill>
                <a:srgbClr val="FFFFFF"/>
              </a:solidFill>
              <a:latin typeface="Arial" pitchFamily="34" charset="0"/>
            </a:endParaRPr>
          </a:p>
          <a:p>
            <a:pPr algn="l" rtl="0" eaLnBrk="0" fontAlgn="base" hangingPunct="0">
              <a:spcBef>
                <a:spcPct val="0"/>
              </a:spcBef>
              <a:spcAft>
                <a:spcPct val="0"/>
              </a:spcAft>
            </a:pPr>
            <a:endParaRPr lang="en-US">
              <a:solidFill>
                <a:srgbClr val="FFFFFF"/>
              </a:solidFill>
              <a:latin typeface="Arial" pitchFamily="34" charset="0"/>
            </a:endParaRPr>
          </a:p>
        </p:txBody>
      </p:sp>
      <p:sp>
        <p:nvSpPr>
          <p:cNvPr id="8211" name="Rectangle 19"/>
          <p:cNvSpPr>
            <a:spLocks noChangeArrowheads="1"/>
          </p:cNvSpPr>
          <p:nvPr/>
        </p:nvSpPr>
        <p:spPr bwMode="auto">
          <a:xfrm>
            <a:off x="179388" y="4076700"/>
            <a:ext cx="896461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fontAlgn="base">
              <a:spcBef>
                <a:spcPct val="0"/>
              </a:spcBef>
              <a:spcAft>
                <a:spcPct val="0"/>
              </a:spcAft>
            </a:pPr>
            <a:endParaRPr lang="en-US">
              <a:solidFill>
                <a:srgbClr val="FFFFFF"/>
              </a:solidFill>
              <a:latin typeface="Arial" pitchFamily="34" charset="0"/>
            </a:endParaRPr>
          </a:p>
          <a:p>
            <a:pPr algn="l" rtl="0" eaLnBrk="0" fontAlgn="base" hangingPunct="0">
              <a:spcBef>
                <a:spcPct val="0"/>
              </a:spcBef>
              <a:spcAft>
                <a:spcPct val="0"/>
              </a:spcAft>
            </a:pPr>
            <a:r>
              <a:rPr lang="en-US" sz="2000" b="1">
                <a:solidFill>
                  <a:srgbClr val="FFFFFF"/>
                </a:solidFill>
                <a:latin typeface="Arial" pitchFamily="34" charset="0"/>
              </a:rPr>
              <a:t>Carotene = 4.695 </a:t>
            </a:r>
            <a:r>
              <a:rPr lang="en-US" sz="2000" b="1">
                <a:solidFill>
                  <a:srgbClr val="FF00FF"/>
                </a:solidFill>
                <a:latin typeface="Arial" pitchFamily="34" charset="0"/>
              </a:rPr>
              <a:t>(O.D (C)</a:t>
            </a:r>
            <a:r>
              <a:rPr lang="en-US" sz="2000" b="1">
                <a:solidFill>
                  <a:srgbClr val="FFFFFF"/>
                </a:solidFill>
                <a:latin typeface="Arial" pitchFamily="34" charset="0"/>
              </a:rPr>
              <a:t> – 2.88 </a:t>
            </a:r>
            <a:r>
              <a:rPr lang="en-US" sz="2000" b="1">
                <a:solidFill>
                  <a:srgbClr val="FFFF00"/>
                </a:solidFill>
                <a:latin typeface="Arial" pitchFamily="34" charset="0"/>
              </a:rPr>
              <a:t>(O.D (A)</a:t>
            </a:r>
            <a:r>
              <a:rPr lang="en-US" sz="2000" b="1">
                <a:solidFill>
                  <a:srgbClr val="FFFFFF"/>
                </a:solidFill>
                <a:latin typeface="Arial" pitchFamily="34" charset="0"/>
              </a:rPr>
              <a:t> + </a:t>
            </a:r>
            <a:r>
              <a:rPr lang="en-US" sz="2000" b="1">
                <a:solidFill>
                  <a:srgbClr val="00FF00"/>
                </a:solidFill>
                <a:latin typeface="Arial" pitchFamily="34" charset="0"/>
              </a:rPr>
              <a:t>(O.D (B)</a:t>
            </a:r>
            <a:r>
              <a:rPr lang="en-US" sz="1400" b="1">
                <a:solidFill>
                  <a:srgbClr val="FFFFFF"/>
                </a:solidFill>
                <a:latin typeface="Arial" pitchFamily="34" charset="0"/>
              </a:rPr>
              <a:t> </a:t>
            </a:r>
            <a:r>
              <a:rPr lang="ar-SA" sz="2800" b="1">
                <a:solidFill>
                  <a:srgbClr val="FFFFFF"/>
                </a:solidFill>
                <a:latin typeface="Arial" pitchFamily="34" charset="0"/>
              </a:rPr>
              <a:t>× ــــــــــــــــــــــــ </a:t>
            </a:r>
            <a:r>
              <a:rPr lang="en-US" b="1">
                <a:solidFill>
                  <a:srgbClr val="FFFFFF"/>
                </a:solidFill>
                <a:latin typeface="Arial" pitchFamily="34" charset="0"/>
              </a:rPr>
              <a:t>mg/g</a:t>
            </a:r>
            <a:endParaRPr lang="en-US">
              <a:solidFill>
                <a:srgbClr val="FFFFFF"/>
              </a:solidFill>
              <a:latin typeface="Arial" pitchFamily="34" charset="0"/>
            </a:endParaRPr>
          </a:p>
          <a:p>
            <a:pPr eaLnBrk="0" fontAlgn="base" hangingPunct="0">
              <a:spcBef>
                <a:spcPct val="0"/>
              </a:spcBef>
              <a:spcAft>
                <a:spcPct val="0"/>
              </a:spcAft>
            </a:pPr>
            <a:endParaRPr lang="en-US" sz="1400">
              <a:solidFill>
                <a:srgbClr val="FFFFFF"/>
              </a:solidFill>
              <a:latin typeface="Arial" pitchFamily="34" charset="0"/>
            </a:endParaRPr>
          </a:p>
        </p:txBody>
      </p:sp>
      <p:sp>
        <p:nvSpPr>
          <p:cNvPr id="8212" name="Rectangle 20"/>
          <p:cNvSpPr>
            <a:spLocks noChangeArrowheads="1"/>
          </p:cNvSpPr>
          <p:nvPr/>
        </p:nvSpPr>
        <p:spPr bwMode="auto">
          <a:xfrm>
            <a:off x="3708400" y="5897563"/>
            <a:ext cx="4572000" cy="96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b="1">
                <a:solidFill>
                  <a:srgbClr val="00FF00"/>
                </a:solidFill>
              </a:rPr>
              <a:t>W</a:t>
            </a:r>
            <a:r>
              <a:rPr lang="ar-SA" b="1">
                <a:solidFill>
                  <a:srgbClr val="00FF00"/>
                </a:solidFill>
              </a:rPr>
              <a:t>= وزن النسيج الغض</a:t>
            </a:r>
            <a:endParaRPr lang="en-US">
              <a:solidFill>
                <a:srgbClr val="00FF00"/>
              </a:solidFill>
            </a:endParaRPr>
          </a:p>
          <a:p>
            <a:pPr fontAlgn="base">
              <a:spcBef>
                <a:spcPct val="0"/>
              </a:spcBef>
              <a:spcAft>
                <a:spcPct val="0"/>
              </a:spcAft>
            </a:pPr>
            <a:r>
              <a:rPr lang="en-US" b="1">
                <a:solidFill>
                  <a:srgbClr val="00FF00"/>
                </a:solidFill>
              </a:rPr>
              <a:t>V</a:t>
            </a:r>
            <a:r>
              <a:rPr lang="ar-SA" b="1">
                <a:solidFill>
                  <a:srgbClr val="00FF00"/>
                </a:solidFill>
              </a:rPr>
              <a:t> = حجم المستخلص النباتي</a:t>
            </a:r>
            <a:endParaRPr lang="en-US">
              <a:solidFill>
                <a:srgbClr val="00FF00"/>
              </a:solidFill>
            </a:endParaRPr>
          </a:p>
          <a:p>
            <a:pPr rtl="0" eaLnBrk="0" fontAlgn="base" hangingPunct="0">
              <a:spcBef>
                <a:spcPct val="50000"/>
              </a:spcBef>
              <a:spcAft>
                <a:spcPct val="0"/>
              </a:spcAft>
            </a:pPr>
            <a:endParaRPr lang="en-US" sz="1400">
              <a:solidFill>
                <a:srgbClr val="FFFFFF"/>
              </a:solidFill>
              <a:latin typeface="Arial" pitchFamily="34" charset="0"/>
            </a:endParaRPr>
          </a:p>
        </p:txBody>
      </p:sp>
    </p:spTree>
    <p:extLst>
      <p:ext uri="{BB962C8B-B14F-4D97-AF65-F5344CB8AC3E}">
        <p14:creationId xmlns:p14="http://schemas.microsoft.com/office/powerpoint/2010/main" val="17821661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8212"/>
                                        </p:tgtEl>
                                        <p:attrNameLst>
                                          <p:attrName>style.visibility</p:attrName>
                                        </p:attrNameLst>
                                      </p:cBhvr>
                                      <p:to>
                                        <p:strVal val="visible"/>
                                      </p:to>
                                    </p:set>
                                    <p:animEffect transition="in" filter="fade">
                                      <p:cBhvr>
                                        <p:cTn id="7" dur="800" decel="100000"/>
                                        <p:tgtEl>
                                          <p:spTgt spid="8212"/>
                                        </p:tgtEl>
                                      </p:cBhvr>
                                    </p:animEffect>
                                    <p:anim calcmode="lin" valueType="num">
                                      <p:cBhvr>
                                        <p:cTn id="8" dur="800" decel="100000" fill="hold"/>
                                        <p:tgtEl>
                                          <p:spTgt spid="8212"/>
                                        </p:tgtEl>
                                        <p:attrNameLst>
                                          <p:attrName>style.rotation</p:attrName>
                                        </p:attrNameLst>
                                      </p:cBhvr>
                                      <p:tavLst>
                                        <p:tav tm="0">
                                          <p:val>
                                            <p:fltVal val="-90"/>
                                          </p:val>
                                        </p:tav>
                                        <p:tav tm="100000">
                                          <p:val>
                                            <p:fltVal val="0"/>
                                          </p:val>
                                        </p:tav>
                                      </p:tavLst>
                                    </p:anim>
                                    <p:anim calcmode="lin" valueType="num">
                                      <p:cBhvr>
                                        <p:cTn id="9" dur="800" decel="100000" fill="hold"/>
                                        <p:tgtEl>
                                          <p:spTgt spid="8212"/>
                                        </p:tgtEl>
                                        <p:attrNameLst>
                                          <p:attrName>ppt_x</p:attrName>
                                        </p:attrNameLst>
                                      </p:cBhvr>
                                      <p:tavLst>
                                        <p:tav tm="0">
                                          <p:val>
                                            <p:strVal val="#ppt_x+0.4"/>
                                          </p:val>
                                        </p:tav>
                                        <p:tav tm="100000">
                                          <p:val>
                                            <p:strVal val="#ppt_x-0.05"/>
                                          </p:val>
                                        </p:tav>
                                      </p:tavLst>
                                    </p:anim>
                                    <p:anim calcmode="lin" valueType="num">
                                      <p:cBhvr>
                                        <p:cTn id="10" dur="800" decel="100000" fill="hold"/>
                                        <p:tgtEl>
                                          <p:spTgt spid="821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821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821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a:r>
              <a:rPr lang="en-US" dirty="0">
                <a:solidFill>
                  <a:srgbClr val="000000"/>
                </a:solidFill>
                <a:latin typeface="Tahoma"/>
              </a:rPr>
              <a:t>spectrophotometer</a:t>
            </a:r>
            <a:r>
              <a:rPr lang="en-US" dirty="0">
                <a:solidFill>
                  <a:srgbClr val="000000"/>
                </a:solidFill>
                <a:latin typeface="arial"/>
              </a:rPr>
              <a:t/>
            </a:r>
            <a:br>
              <a:rPr lang="en-US" dirty="0">
                <a:solidFill>
                  <a:srgbClr val="000000"/>
                </a:solidFill>
                <a:latin typeface="arial"/>
              </a:rPr>
            </a:br>
            <a:endParaRPr lang="ar-SA" dirty="0"/>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19672" y="1772816"/>
            <a:ext cx="5200000" cy="3571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2"/>
          </p:nvPr>
        </p:nvSpPr>
        <p:spPr/>
        <p:txBody>
          <a:bodyPr/>
          <a:lstStyle/>
          <a:p>
            <a:fld id="{33D30691-C0EF-42BA-A9D7-5DE7F1A3BFA9}" type="slidenum">
              <a:rPr lang="ar-SA" smtClean="0"/>
              <a:t>2</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2996430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r>
              <a:rPr lang="ar-SA" sz="2800" b="1" dirty="0">
                <a:solidFill>
                  <a:srgbClr val="000000"/>
                </a:solidFill>
                <a:latin typeface="Tahoma"/>
              </a:rPr>
              <a:t>جهاز طيف الامتصاص الذري : هو عبارة عن جهاز لقياس شدة الضوء حيث يقيس كثافة الضوء كاقتران بدلالة اللون (الطول الموجي)</a:t>
            </a:r>
            <a:endParaRPr lang="ar-SA" sz="2800" b="1" dirty="0">
              <a:solidFill>
                <a:srgbClr val="000000"/>
              </a:solidFill>
              <a:latin typeface="arial"/>
            </a:endParaRPr>
          </a:p>
          <a:p>
            <a:pPr marL="0" indent="0">
              <a:buNone/>
            </a:pPr>
            <a:endParaRPr lang="ar-SA" sz="2800"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3</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285386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a:solidFill>
                  <a:srgbClr val="000000"/>
                </a:solidFill>
                <a:latin typeface="Tahoma"/>
              </a:rPr>
              <a:t>وجد استخدامان لجهاز طيف الامتصاص الذري حيث يستخدم لقياس امتصاص الضوء، وايضاً يستخدم لقياس ارتداد الضوء، والتطبيق المستخدم على هذا الجهاز في المختبرات الطبية على النوع الاول وهو قياس الامتصاص للعينة حيث يعتمد امتصاص العينة للضوء على كثافة لون العينة الذي يعتمد كثافة المادة المذابة.</a:t>
            </a:r>
            <a:endParaRPr lang="ar-SA"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4</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3410583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7239000" cy="5835048"/>
          </a:xfrm>
        </p:spPr>
        <p:txBody>
          <a:bodyPr>
            <a:normAutofit lnSpcReduction="10000"/>
          </a:bodyPr>
          <a:lstStyle/>
          <a:p>
            <a:r>
              <a:rPr lang="ar-SA" b="1" dirty="0">
                <a:solidFill>
                  <a:srgbClr val="000000"/>
                </a:solidFill>
                <a:latin typeface="Tahoma"/>
              </a:rPr>
              <a:t>يوجد من هذا الجهاز صنفان قياس رئيسيان هما احادي </a:t>
            </a:r>
            <a:r>
              <a:rPr lang="ar-SA" b="1" dirty="0" smtClean="0">
                <a:solidFill>
                  <a:srgbClr val="000000"/>
                </a:solidFill>
                <a:latin typeface="Tahoma"/>
              </a:rPr>
              <a:t>الشعاع </a:t>
            </a:r>
            <a:r>
              <a:rPr lang="ar-SA" b="1" dirty="0">
                <a:solidFill>
                  <a:srgbClr val="000000"/>
                </a:solidFill>
                <a:latin typeface="Tahoma"/>
              </a:rPr>
              <a:t>(</a:t>
            </a:r>
            <a:r>
              <a:rPr lang="en-US" b="1" dirty="0">
                <a:solidFill>
                  <a:srgbClr val="000000"/>
                </a:solidFill>
                <a:latin typeface="Tahoma"/>
              </a:rPr>
              <a:t>single beam </a:t>
            </a:r>
            <a:r>
              <a:rPr lang="ar-SA" b="1" dirty="0" smtClean="0">
                <a:solidFill>
                  <a:srgbClr val="000000"/>
                </a:solidFill>
                <a:latin typeface="Tahoma"/>
              </a:rPr>
              <a:t>)وثنائي </a:t>
            </a:r>
            <a:r>
              <a:rPr lang="ar-SA" b="1" dirty="0">
                <a:solidFill>
                  <a:srgbClr val="000000"/>
                </a:solidFill>
                <a:latin typeface="Tahoma"/>
              </a:rPr>
              <a:t>الشعاع </a:t>
            </a:r>
            <a:r>
              <a:rPr lang="ar-SA" b="1" dirty="0" smtClean="0">
                <a:solidFill>
                  <a:srgbClr val="000000"/>
                </a:solidFill>
                <a:latin typeface="Tahoma"/>
              </a:rPr>
              <a:t>(</a:t>
            </a:r>
            <a:r>
              <a:rPr lang="en-US" b="1" dirty="0">
                <a:solidFill>
                  <a:srgbClr val="000000"/>
                </a:solidFill>
                <a:latin typeface="Tahoma"/>
              </a:rPr>
              <a:t>double </a:t>
            </a:r>
            <a:r>
              <a:rPr lang="en-US" b="1" dirty="0" smtClean="0">
                <a:solidFill>
                  <a:srgbClr val="000000"/>
                </a:solidFill>
                <a:latin typeface="Tahoma"/>
              </a:rPr>
              <a:t>beam </a:t>
            </a:r>
            <a:r>
              <a:rPr lang="ar-SA" b="1" dirty="0" smtClean="0">
                <a:solidFill>
                  <a:srgbClr val="000000"/>
                </a:solidFill>
                <a:latin typeface="Tahoma"/>
              </a:rPr>
              <a:t> </a:t>
            </a:r>
            <a:r>
              <a:rPr lang="en-US" b="1" dirty="0" smtClean="0">
                <a:solidFill>
                  <a:srgbClr val="000000"/>
                </a:solidFill>
                <a:latin typeface="Tahoma"/>
              </a:rPr>
              <a:t>(</a:t>
            </a:r>
            <a:r>
              <a:rPr lang="ar-SA" b="1" dirty="0" smtClean="0">
                <a:solidFill>
                  <a:srgbClr val="000000"/>
                </a:solidFill>
                <a:latin typeface="Tahoma"/>
              </a:rPr>
              <a:t> ,حيث </a:t>
            </a:r>
            <a:r>
              <a:rPr lang="ar-SA" b="1" dirty="0">
                <a:solidFill>
                  <a:srgbClr val="000000"/>
                </a:solidFill>
                <a:latin typeface="Tahoma"/>
              </a:rPr>
              <a:t>ان جهاز طيف الامتصاص الذري ثنائي الشعاع يقوم بقياس نسبة كثافة الضوء شعاعين مختلفي المسار، اما جهاز طيف الامتصاص احادي الشعاع يقيس كثافة الضوء المطلقة، على الرغم من ان النوع الاول اسهل واكثر استقراراً، لكن النوع الثاني اكثر استخداماً </a:t>
            </a:r>
            <a:r>
              <a:rPr lang="ar-SA" b="1" dirty="0" smtClean="0">
                <a:solidFill>
                  <a:srgbClr val="000000"/>
                </a:solidFill>
                <a:latin typeface="Tahoma"/>
              </a:rPr>
              <a:t>لأنه </a:t>
            </a:r>
            <a:r>
              <a:rPr lang="ar-SA" b="1" dirty="0">
                <a:solidFill>
                  <a:srgbClr val="000000"/>
                </a:solidFill>
                <a:latin typeface="Tahoma"/>
              </a:rPr>
              <a:t>يملك مدى اطول من الاطوال الموجية.</a:t>
            </a:r>
            <a:r>
              <a:rPr lang="ar-SA" dirty="0"/>
              <a:t/>
            </a:r>
            <a:br>
              <a:rPr lang="ar-SA" dirty="0"/>
            </a:br>
            <a:r>
              <a:rPr lang="ar-SA" b="1" dirty="0">
                <a:solidFill>
                  <a:srgbClr val="000000"/>
                </a:solidFill>
                <a:latin typeface="Tahoma"/>
              </a:rPr>
              <a:t>يستخدم في اجهزة طيف الامتصاص الذري اطياف مختلفة مثل فوق البنفسجية والاطياف المرئية، وبعضها يعمل على منطقة قريبة من تحت الحمراء، ولكن النوع الثالث يختلف في تصميمه عن النوعين الاولين </a:t>
            </a:r>
            <a:r>
              <a:rPr lang="ar-SA" b="1" dirty="0" smtClean="0">
                <a:solidFill>
                  <a:srgbClr val="000000"/>
                </a:solidFill>
                <a:latin typeface="Tahoma"/>
              </a:rPr>
              <a:t>لأنه </a:t>
            </a:r>
            <a:r>
              <a:rPr lang="ar-SA" b="1" dirty="0">
                <a:solidFill>
                  <a:srgbClr val="000000"/>
                </a:solidFill>
                <a:latin typeface="Tahoma"/>
              </a:rPr>
              <a:t>يحتاج الى تقنية خاصة مختلفة.</a:t>
            </a:r>
            <a:endParaRPr lang="ar-SA"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5</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1204841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600" cap="none" dirty="0">
                <a:ln>
                  <a:noFill/>
                </a:ln>
                <a:solidFill>
                  <a:srgbClr val="000000"/>
                </a:solidFill>
                <a:latin typeface="Tahoma"/>
                <a:ea typeface="+mn-ea"/>
              </a:rPr>
              <a:t>احادي الشعاع (</a:t>
            </a:r>
            <a:r>
              <a:rPr lang="en-US" sz="2600" cap="none" dirty="0">
                <a:ln>
                  <a:noFill/>
                </a:ln>
                <a:solidFill>
                  <a:srgbClr val="000000"/>
                </a:solidFill>
                <a:latin typeface="Tahoma"/>
                <a:ea typeface="+mn-ea"/>
                <a:cs typeface="+mn-cs"/>
              </a:rPr>
              <a:t>single beam </a:t>
            </a:r>
            <a:r>
              <a:rPr lang="ar-SA" sz="2600" cap="none" dirty="0">
                <a:ln>
                  <a:noFill/>
                </a:ln>
                <a:solidFill>
                  <a:srgbClr val="000000"/>
                </a:solidFill>
                <a:latin typeface="Tahoma"/>
                <a:ea typeface="+mn-ea"/>
              </a:rPr>
              <a:t>)</a:t>
            </a:r>
            <a:endParaRPr lang="ar-SA"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420888"/>
            <a:ext cx="6336704"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2"/>
          </p:nvPr>
        </p:nvSpPr>
        <p:spPr/>
        <p:txBody>
          <a:bodyPr/>
          <a:lstStyle/>
          <a:p>
            <a:fld id="{33D30691-C0EF-42BA-A9D7-5DE7F1A3BFA9}" type="slidenum">
              <a:rPr lang="ar-SA" smtClean="0"/>
              <a:t>6</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4272916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2600" cap="none" dirty="0">
                <a:ln>
                  <a:noFill/>
                </a:ln>
                <a:solidFill>
                  <a:srgbClr val="000000"/>
                </a:solidFill>
                <a:latin typeface="Tahoma"/>
                <a:ea typeface="+mn-ea"/>
              </a:rPr>
              <a:t>وثنائي الشعاع (</a:t>
            </a:r>
            <a:r>
              <a:rPr lang="en-US" sz="2600" cap="none" dirty="0">
                <a:ln>
                  <a:noFill/>
                </a:ln>
                <a:solidFill>
                  <a:srgbClr val="000000"/>
                </a:solidFill>
                <a:latin typeface="Tahoma"/>
                <a:ea typeface="+mn-ea"/>
                <a:cs typeface="+mn-cs"/>
              </a:rPr>
              <a:t>double beam </a:t>
            </a:r>
            <a:r>
              <a:rPr lang="ar-SA" sz="2600" cap="none" dirty="0">
                <a:ln>
                  <a:noFill/>
                </a:ln>
                <a:solidFill>
                  <a:srgbClr val="000000"/>
                </a:solidFill>
                <a:latin typeface="Tahoma"/>
                <a:ea typeface="+mn-ea"/>
              </a:rPr>
              <a:t> </a:t>
            </a:r>
            <a:r>
              <a:rPr lang="en-US" sz="2600" cap="none" dirty="0">
                <a:ln>
                  <a:noFill/>
                </a:ln>
                <a:solidFill>
                  <a:srgbClr val="000000"/>
                </a:solidFill>
                <a:latin typeface="Tahoma"/>
                <a:ea typeface="+mn-ea"/>
                <a:cs typeface="+mn-cs"/>
              </a:rPr>
              <a:t>(</a:t>
            </a:r>
            <a:endParaRPr lang="ar-SA" dirty="0"/>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894948"/>
            <a:ext cx="6624736" cy="4276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عنصر نائب لرقم الشريحة 2"/>
          <p:cNvSpPr>
            <a:spLocks noGrp="1"/>
          </p:cNvSpPr>
          <p:nvPr>
            <p:ph type="sldNum" sz="quarter" idx="12"/>
          </p:nvPr>
        </p:nvSpPr>
        <p:spPr/>
        <p:txBody>
          <a:bodyPr/>
          <a:lstStyle/>
          <a:p>
            <a:fld id="{33D30691-C0EF-42BA-A9D7-5DE7F1A3BFA9}" type="slidenum">
              <a:rPr lang="ar-SA" smtClean="0"/>
              <a:t>7</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23880757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476672"/>
            <a:ext cx="7239000" cy="5619024"/>
          </a:xfrm>
        </p:spPr>
        <p:txBody>
          <a:bodyPr>
            <a:noAutofit/>
          </a:bodyPr>
          <a:lstStyle/>
          <a:p>
            <a:pPr algn="ctr"/>
            <a:r>
              <a:rPr lang="ar-SA" sz="2400" b="1" dirty="0">
                <a:solidFill>
                  <a:srgbClr val="000000"/>
                </a:solidFill>
                <a:latin typeface="Tahoma"/>
              </a:rPr>
              <a:t>يتكون جهاز طيف الامتصاص الذري اربعة اجزاء رئيسية:</a:t>
            </a:r>
            <a:r>
              <a:rPr lang="ar-SA" sz="2400" b="1" dirty="0">
                <a:solidFill>
                  <a:srgbClr val="000000"/>
                </a:solidFill>
                <a:latin typeface="arial"/>
              </a:rPr>
              <a:t/>
            </a:r>
            <a:br>
              <a:rPr lang="ar-SA" sz="2400" b="1" dirty="0">
                <a:solidFill>
                  <a:srgbClr val="000000"/>
                </a:solidFill>
                <a:latin typeface="arial"/>
              </a:rPr>
            </a:br>
            <a:r>
              <a:rPr lang="ar-SA" sz="2400" b="1" dirty="0">
                <a:solidFill>
                  <a:srgbClr val="000000"/>
                </a:solidFill>
                <a:latin typeface="Tahoma"/>
              </a:rPr>
              <a:t>1. مصدر الضوء(</a:t>
            </a:r>
            <a:r>
              <a:rPr lang="en-US" sz="2400" b="1" dirty="0">
                <a:solidFill>
                  <a:srgbClr val="000000"/>
                </a:solidFill>
                <a:latin typeface="Tahoma"/>
              </a:rPr>
              <a:t>Light Source):</a:t>
            </a:r>
            <a:r>
              <a:rPr lang="en-US" sz="2400" b="1" dirty="0">
                <a:solidFill>
                  <a:srgbClr val="000000"/>
                </a:solidFill>
                <a:latin typeface="arial"/>
              </a:rPr>
              <a:t/>
            </a:r>
            <a:br>
              <a:rPr lang="en-US" sz="2400" b="1" dirty="0">
                <a:solidFill>
                  <a:srgbClr val="000000"/>
                </a:solidFill>
                <a:latin typeface="arial"/>
              </a:rPr>
            </a:br>
            <a:r>
              <a:rPr lang="ar-SA" sz="2400" b="1" dirty="0">
                <a:solidFill>
                  <a:srgbClr val="000000"/>
                </a:solidFill>
                <a:latin typeface="Tahoma"/>
              </a:rPr>
              <a:t>هذا الجزء هو المصدر الرئيسي </a:t>
            </a:r>
            <a:r>
              <a:rPr lang="ar-SA" sz="2400" b="1" dirty="0" err="1">
                <a:solidFill>
                  <a:srgbClr val="000000"/>
                </a:solidFill>
                <a:latin typeface="Tahoma"/>
              </a:rPr>
              <a:t>للاشعاع</a:t>
            </a:r>
            <a:r>
              <a:rPr lang="ar-SA" sz="2400" b="1" dirty="0">
                <a:solidFill>
                  <a:srgbClr val="000000"/>
                </a:solidFill>
                <a:latin typeface="Tahoma"/>
              </a:rPr>
              <a:t> وفي هذا الجهاز يستخدم (</a:t>
            </a:r>
            <a:r>
              <a:rPr lang="en-US" sz="2400" b="1" dirty="0">
                <a:solidFill>
                  <a:srgbClr val="000000"/>
                </a:solidFill>
                <a:latin typeface="Tahoma"/>
              </a:rPr>
              <a:t>Hollow Cathode Lamps) (HCL)، </a:t>
            </a:r>
            <a:r>
              <a:rPr lang="ar-SA" sz="2400" b="1" dirty="0">
                <a:solidFill>
                  <a:srgbClr val="000000"/>
                </a:solidFill>
                <a:latin typeface="Tahoma"/>
              </a:rPr>
              <a:t>هذا النوع من المصادر الضوئية يتكون من كاثود(قطب سالب) و انود (قطب موجب) موضوع مع غاز خامل مثل (</a:t>
            </a:r>
            <a:r>
              <a:rPr lang="ar-SA" sz="2400" b="1" dirty="0" err="1">
                <a:solidFill>
                  <a:srgbClr val="000000"/>
                </a:solidFill>
                <a:latin typeface="Tahoma"/>
              </a:rPr>
              <a:t>آرغون</a:t>
            </a:r>
            <a:r>
              <a:rPr lang="ar-SA" sz="2400" b="1" dirty="0">
                <a:solidFill>
                  <a:srgbClr val="000000"/>
                </a:solidFill>
                <a:latin typeface="Tahoma"/>
              </a:rPr>
              <a:t> او نيون) في انبوب محكم </a:t>
            </a:r>
            <a:r>
              <a:rPr lang="ar-SA" sz="2400" b="1" dirty="0" err="1">
                <a:solidFill>
                  <a:srgbClr val="000000"/>
                </a:solidFill>
                <a:latin typeface="Tahoma"/>
              </a:rPr>
              <a:t>الغلاق</a:t>
            </a:r>
            <a:r>
              <a:rPr lang="ar-SA" sz="2400" b="1" dirty="0">
                <a:solidFill>
                  <a:srgbClr val="000000"/>
                </a:solidFill>
                <a:latin typeface="Tahoma"/>
              </a:rPr>
              <a:t>.</a:t>
            </a:r>
            <a:r>
              <a:rPr lang="ar-SA" sz="2400" b="1" dirty="0">
                <a:solidFill>
                  <a:srgbClr val="000000"/>
                </a:solidFill>
                <a:latin typeface="arial"/>
              </a:rPr>
              <a:t/>
            </a:r>
            <a:br>
              <a:rPr lang="ar-SA" sz="2400" b="1" dirty="0">
                <a:solidFill>
                  <a:srgbClr val="000000"/>
                </a:solidFill>
                <a:latin typeface="arial"/>
              </a:rPr>
            </a:br>
            <a:r>
              <a:rPr lang="ar-SA" sz="2400" b="1" dirty="0">
                <a:solidFill>
                  <a:srgbClr val="000000"/>
                </a:solidFill>
                <a:latin typeface="Tahoma"/>
              </a:rPr>
              <a:t>عندما يطبق جهد عالي على ذرات الغاز الخامل الموجود في الانبوب </a:t>
            </a:r>
            <a:r>
              <a:rPr lang="ar-SA" sz="2400" b="1" dirty="0" err="1">
                <a:solidFill>
                  <a:srgbClr val="000000"/>
                </a:solidFill>
                <a:latin typeface="Tahoma"/>
              </a:rPr>
              <a:t>فانها</a:t>
            </a:r>
            <a:r>
              <a:rPr lang="ar-SA" sz="2400" b="1" dirty="0">
                <a:solidFill>
                  <a:srgbClr val="000000"/>
                </a:solidFill>
                <a:latin typeface="Tahoma"/>
              </a:rPr>
              <a:t> تتأين وتجذب من قبل الكاثود، </a:t>
            </a:r>
            <a:r>
              <a:rPr lang="ar-SA" sz="2400" b="1" dirty="0" err="1">
                <a:solidFill>
                  <a:srgbClr val="000000"/>
                </a:solidFill>
                <a:latin typeface="Tahoma"/>
              </a:rPr>
              <a:t>وباتلي</a:t>
            </a:r>
            <a:r>
              <a:rPr lang="ar-SA" sz="2400" b="1" dirty="0">
                <a:solidFill>
                  <a:srgbClr val="000000"/>
                </a:solidFill>
                <a:latin typeface="Tahoma"/>
              </a:rPr>
              <a:t> فان هذه الأيونات تضرب الكاثود وتعمل على اثارة ذرات </a:t>
            </a:r>
            <a:r>
              <a:rPr lang="ar-SA" sz="2400" b="1" dirty="0" err="1">
                <a:solidFill>
                  <a:srgbClr val="000000"/>
                </a:solidFill>
                <a:latin typeface="Tahoma"/>
              </a:rPr>
              <a:t>االعنصر</a:t>
            </a:r>
            <a:r>
              <a:rPr lang="ar-SA" sz="2400" b="1" dirty="0">
                <a:solidFill>
                  <a:srgbClr val="000000"/>
                </a:solidFill>
                <a:latin typeface="Tahoma"/>
              </a:rPr>
              <a:t> المستخدم في عمل الكاثود، تبدأ هذه الذرات ببعث الاشعاع بطول موجي حسب خصائص العنصر</a:t>
            </a:r>
            <a:r>
              <a:rPr lang="ar-SA" sz="2400" b="1" dirty="0" smtClean="0">
                <a:solidFill>
                  <a:srgbClr val="000000"/>
                </a:solidFill>
                <a:latin typeface="Tahoma"/>
              </a:rPr>
              <a:t>.</a:t>
            </a:r>
            <a:r>
              <a:rPr lang="ar-SA" sz="2400" b="1" dirty="0">
                <a:solidFill>
                  <a:srgbClr val="000000"/>
                </a:solidFill>
                <a:latin typeface="arial"/>
              </a:rPr>
              <a:t/>
            </a:r>
            <a:br>
              <a:rPr lang="ar-SA" sz="2400" b="1" dirty="0">
                <a:solidFill>
                  <a:srgbClr val="000000"/>
                </a:solidFill>
                <a:latin typeface="arial"/>
              </a:rPr>
            </a:br>
            <a:r>
              <a:rPr lang="ar-SA" sz="2400" b="1" dirty="0" smtClean="0">
                <a:solidFill>
                  <a:srgbClr val="000000"/>
                </a:solidFill>
                <a:latin typeface="Tahoma"/>
              </a:rPr>
              <a:t>2. </a:t>
            </a:r>
            <a:r>
              <a:rPr lang="ar-SA" sz="2400" b="1" dirty="0">
                <a:solidFill>
                  <a:srgbClr val="000000"/>
                </a:solidFill>
                <a:latin typeface="Tahoma"/>
              </a:rPr>
              <a:t>الموقد(</a:t>
            </a:r>
            <a:r>
              <a:rPr lang="en-US" sz="2400" b="1" dirty="0">
                <a:solidFill>
                  <a:srgbClr val="000000"/>
                </a:solidFill>
                <a:latin typeface="Tahoma"/>
              </a:rPr>
              <a:t>Burner):</a:t>
            </a:r>
            <a:r>
              <a:rPr lang="en-US" sz="2400" b="1" dirty="0">
                <a:solidFill>
                  <a:srgbClr val="000000"/>
                </a:solidFill>
                <a:latin typeface="arial"/>
              </a:rPr>
              <a:t/>
            </a:r>
            <a:br>
              <a:rPr lang="en-US" sz="2400" b="1" dirty="0">
                <a:solidFill>
                  <a:srgbClr val="000000"/>
                </a:solidFill>
                <a:latin typeface="arial"/>
              </a:rPr>
            </a:br>
            <a:r>
              <a:rPr lang="ar-SA" sz="2400" b="1" dirty="0">
                <a:solidFill>
                  <a:srgbClr val="000000"/>
                </a:solidFill>
                <a:latin typeface="Tahoma"/>
              </a:rPr>
              <a:t>وهو الجزء الذي يستخدم لتسخين العينة.</a:t>
            </a:r>
            <a:endParaRPr lang="ar-SA" sz="2400" b="1" dirty="0">
              <a:solidFill>
                <a:srgbClr val="000000"/>
              </a:solidFill>
              <a:latin typeface="arial"/>
            </a:endParaRPr>
          </a:p>
          <a:p>
            <a:r>
              <a:rPr lang="en-US" sz="2400" dirty="0"/>
              <a:t/>
            </a:r>
            <a:br>
              <a:rPr lang="en-US" sz="2400" dirty="0"/>
            </a:br>
            <a:endParaRPr lang="ar-SA" sz="2400"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8</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31914733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404664"/>
            <a:ext cx="7239000" cy="4846320"/>
          </a:xfrm>
        </p:spPr>
        <p:txBody>
          <a:bodyPr>
            <a:noAutofit/>
          </a:bodyPr>
          <a:lstStyle/>
          <a:p>
            <a:pPr lvl="0" algn="ctr">
              <a:buClr>
                <a:srgbClr val="B13F9A"/>
              </a:buClr>
            </a:pPr>
            <a:r>
              <a:rPr lang="ar-SA" sz="2400" dirty="0">
                <a:solidFill>
                  <a:prstClr val="black"/>
                </a:solidFill>
              </a:rPr>
              <a:t/>
            </a:r>
            <a:br>
              <a:rPr lang="ar-SA" sz="2400" dirty="0">
                <a:solidFill>
                  <a:prstClr val="black"/>
                </a:solidFill>
              </a:rPr>
            </a:br>
            <a:r>
              <a:rPr lang="ar-SA" sz="2400" b="1" dirty="0">
                <a:solidFill>
                  <a:srgbClr val="000000"/>
                </a:solidFill>
                <a:latin typeface="Tahoma"/>
              </a:rPr>
              <a:t>3. : (</a:t>
            </a:r>
            <a:r>
              <a:rPr lang="en-US" sz="2400" b="1" dirty="0" err="1">
                <a:solidFill>
                  <a:srgbClr val="000000"/>
                </a:solidFill>
                <a:latin typeface="Tahoma"/>
              </a:rPr>
              <a:t>Monochromator</a:t>
            </a:r>
            <a:r>
              <a:rPr lang="en-US" sz="2400" b="1" dirty="0">
                <a:solidFill>
                  <a:srgbClr val="000000"/>
                </a:solidFill>
                <a:latin typeface="Tahoma"/>
              </a:rPr>
              <a:t>)</a:t>
            </a:r>
            <a:r>
              <a:rPr lang="en-US" sz="2400" b="1" dirty="0">
                <a:solidFill>
                  <a:srgbClr val="000000"/>
                </a:solidFill>
                <a:latin typeface="arial"/>
              </a:rPr>
              <a:t/>
            </a:r>
            <a:br>
              <a:rPr lang="en-US" sz="2400" b="1" dirty="0">
                <a:solidFill>
                  <a:srgbClr val="000000"/>
                </a:solidFill>
                <a:latin typeface="arial"/>
              </a:rPr>
            </a:br>
            <a:r>
              <a:rPr lang="ar-SA" sz="2400" b="1" dirty="0">
                <a:solidFill>
                  <a:srgbClr val="000000"/>
                </a:solidFill>
                <a:latin typeface="Tahoma"/>
              </a:rPr>
              <a:t>هو عبارة عن جزء مهم في جهاز امتصاص الطيف الذري، ووظيفة هذا الجزء في عمل الجهاز فصل الطوال الموجي المطلوب عن الطوال الموجية المختلفة التي تنبعث بواسطة </a:t>
            </a:r>
            <a:r>
              <a:rPr lang="en-US" sz="2400" b="1" dirty="0">
                <a:solidFill>
                  <a:srgbClr val="000000"/>
                </a:solidFill>
                <a:latin typeface="Tahoma"/>
              </a:rPr>
              <a:t>HCL ، </a:t>
            </a:r>
            <a:r>
              <a:rPr lang="ar-SA" sz="2400" b="1" dirty="0">
                <a:solidFill>
                  <a:srgbClr val="000000"/>
                </a:solidFill>
                <a:latin typeface="Tahoma"/>
              </a:rPr>
              <a:t>حيث يتم اختيار الطول الموجي المطلوب لفحص العينة ، حيث يتم انتاج هذا الطول عن طريق جزء خاص في </a:t>
            </a:r>
            <a:r>
              <a:rPr lang="en-US" sz="2400" b="1" dirty="0" err="1">
                <a:solidFill>
                  <a:srgbClr val="000000"/>
                </a:solidFill>
                <a:latin typeface="Tahoma"/>
              </a:rPr>
              <a:t>monochromator</a:t>
            </a:r>
            <a:r>
              <a:rPr lang="en-US" sz="2400" b="1" dirty="0">
                <a:solidFill>
                  <a:srgbClr val="000000"/>
                </a:solidFill>
                <a:latin typeface="Tahoma"/>
              </a:rPr>
              <a:t> </a:t>
            </a:r>
            <a:r>
              <a:rPr lang="ar-SA" sz="2400" b="1" dirty="0">
                <a:solidFill>
                  <a:srgbClr val="000000"/>
                </a:solidFill>
                <a:latin typeface="Tahoma"/>
              </a:rPr>
              <a:t>يسمى </a:t>
            </a:r>
            <a:r>
              <a:rPr lang="en-US" sz="2400" b="1" dirty="0">
                <a:solidFill>
                  <a:srgbClr val="000000"/>
                </a:solidFill>
                <a:latin typeface="Tahoma"/>
              </a:rPr>
              <a:t>grating (</a:t>
            </a:r>
            <a:r>
              <a:rPr lang="ar-SA" sz="2400" b="1" dirty="0">
                <a:solidFill>
                  <a:srgbClr val="000000"/>
                </a:solidFill>
                <a:latin typeface="Tahoma"/>
              </a:rPr>
              <a:t>الحاجز المشبك)، الحاجز المشبك عبارة عن سطح عاكس، يعمل ميكانيكياً او </a:t>
            </a:r>
            <a:r>
              <a:rPr lang="ar-SA" sz="2400" b="1" dirty="0" err="1">
                <a:solidFill>
                  <a:srgbClr val="000000"/>
                </a:solidFill>
                <a:latin typeface="Tahoma"/>
              </a:rPr>
              <a:t>تجسيمياً</a:t>
            </a:r>
            <a:r>
              <a:rPr lang="ar-SA" sz="2400" b="1" dirty="0">
                <a:solidFill>
                  <a:srgbClr val="000000"/>
                </a:solidFill>
                <a:latin typeface="Tahoma"/>
              </a:rPr>
              <a:t> عن طريق اخاديد (فتحات) متوازية حيث صممت </a:t>
            </a:r>
            <a:r>
              <a:rPr lang="ar-SA" sz="2400" b="1" dirty="0" err="1">
                <a:solidFill>
                  <a:srgbClr val="000000"/>
                </a:solidFill>
                <a:latin typeface="Tahoma"/>
              </a:rPr>
              <a:t>لاطوال</a:t>
            </a:r>
            <a:r>
              <a:rPr lang="ar-SA" sz="2400" b="1" dirty="0">
                <a:solidFill>
                  <a:srgbClr val="000000"/>
                </a:solidFill>
                <a:latin typeface="Tahoma"/>
              </a:rPr>
              <a:t> موجية مختلفة، عادة معظم اجهزة امتصاص الطيف الذري مزودة بحاجزين </a:t>
            </a:r>
            <a:r>
              <a:rPr lang="ar-SA" sz="2400" b="1" dirty="0" err="1">
                <a:solidFill>
                  <a:srgbClr val="000000"/>
                </a:solidFill>
                <a:latin typeface="Tahoma"/>
              </a:rPr>
              <a:t>مشبكيين</a:t>
            </a:r>
            <a:r>
              <a:rPr lang="ar-SA" sz="2400" b="1" dirty="0">
                <a:solidFill>
                  <a:srgbClr val="000000"/>
                </a:solidFill>
                <a:latin typeface="Tahoma"/>
              </a:rPr>
              <a:t> بهدف الحصول على اطوال موجية لتغطية المدى 189-851، وهي الاطوال الموجية المستخدمة في الامتصاص الذري.</a:t>
            </a:r>
            <a:r>
              <a:rPr lang="ar-SA" sz="2400" b="1" dirty="0">
                <a:solidFill>
                  <a:srgbClr val="000000"/>
                </a:solidFill>
                <a:latin typeface="arial"/>
              </a:rPr>
              <a:t/>
            </a:r>
            <a:br>
              <a:rPr lang="ar-SA" sz="2400" b="1" dirty="0">
                <a:solidFill>
                  <a:srgbClr val="000000"/>
                </a:solidFill>
                <a:latin typeface="arial"/>
              </a:rPr>
            </a:br>
            <a:endParaRPr lang="ar-SA" sz="2400" dirty="0"/>
          </a:p>
        </p:txBody>
      </p:sp>
      <p:sp>
        <p:nvSpPr>
          <p:cNvPr id="2" name="عنصر نائب لرقم الشريحة 1"/>
          <p:cNvSpPr>
            <a:spLocks noGrp="1"/>
          </p:cNvSpPr>
          <p:nvPr>
            <p:ph type="sldNum" sz="quarter" idx="12"/>
          </p:nvPr>
        </p:nvSpPr>
        <p:spPr/>
        <p:txBody>
          <a:bodyPr/>
          <a:lstStyle/>
          <a:p>
            <a:fld id="{33D30691-C0EF-42BA-A9D7-5DE7F1A3BFA9}" type="slidenum">
              <a:rPr lang="ar-SA" smtClean="0"/>
              <a:t>9</a:t>
            </a:fld>
            <a:endParaRPr lang="ar-SA"/>
          </a:p>
        </p:txBody>
      </p:sp>
      <p:sp>
        <p:nvSpPr>
          <p:cNvPr id="4" name="عنصر نائب للتذييل 3"/>
          <p:cNvSpPr>
            <a:spLocks noGrp="1"/>
          </p:cNvSpPr>
          <p:nvPr>
            <p:ph type="ftr" sz="quarter" idx="11"/>
          </p:nvPr>
        </p:nvSpPr>
        <p:spPr/>
        <p:txBody>
          <a:bodyPr/>
          <a:lstStyle/>
          <a:p>
            <a:r>
              <a:rPr lang="ar-SA" smtClean="0"/>
              <a:t>ا. هند الشويمان</a:t>
            </a:r>
            <a:endParaRPr lang="ar-SA"/>
          </a:p>
        </p:txBody>
      </p:sp>
    </p:spTree>
    <p:extLst>
      <p:ext uri="{BB962C8B-B14F-4D97-AF65-F5344CB8AC3E}">
        <p14:creationId xmlns:p14="http://schemas.microsoft.com/office/powerpoint/2010/main" val="21365954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Arial"/>
      </a:majorFont>
      <a:minorFont>
        <a:latin typeface="Garamond"/>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66</TotalTime>
  <Words>545</Words>
  <Application>Microsoft Office PowerPoint</Application>
  <PresentationFormat>عرض على الشاشة (3:4)‏</PresentationFormat>
  <Paragraphs>81</Paragraphs>
  <Slides>15</Slides>
  <Notes>0</Notes>
  <HiddenSlides>0</HiddenSlides>
  <MMClips>0</MMClips>
  <ScaleCrop>false</ScaleCrop>
  <HeadingPairs>
    <vt:vector size="4" baseType="variant">
      <vt:variant>
        <vt:lpstr>نسق</vt:lpstr>
      </vt:variant>
      <vt:variant>
        <vt:i4>3</vt:i4>
      </vt:variant>
      <vt:variant>
        <vt:lpstr>عناوين الشرائح</vt:lpstr>
      </vt:variant>
      <vt:variant>
        <vt:i4>15</vt:i4>
      </vt:variant>
    </vt:vector>
  </HeadingPairs>
  <TitlesOfParts>
    <vt:vector size="18" baseType="lpstr">
      <vt:lpstr>وافر</vt:lpstr>
      <vt:lpstr>Stream</vt:lpstr>
      <vt:lpstr>1_Stream</vt:lpstr>
      <vt:lpstr>جهاز المطياف الضوئي  spectrophotometer  </vt:lpstr>
      <vt:lpstr>spectrophotometer </vt:lpstr>
      <vt:lpstr>عرض تقديمي في PowerPoint</vt:lpstr>
      <vt:lpstr>عرض تقديمي في PowerPoint</vt:lpstr>
      <vt:lpstr>عرض تقديمي في PowerPoint</vt:lpstr>
      <vt:lpstr>احادي الشعاع (single beam )</vt:lpstr>
      <vt:lpstr>وثنائي الشعاع (double beam  (</vt:lpstr>
      <vt:lpstr>عرض تقديمي في PowerPoint</vt:lpstr>
      <vt:lpstr>عرض تقديمي في PowerPoint</vt:lpstr>
      <vt:lpstr>عرض تقديمي في PowerPoint</vt:lpstr>
      <vt:lpstr>مبدأ عمل جهاز امتصاص الطيف الذري</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جهاز المطياف الضوئي  spectrophotometer</dc:title>
  <dc:creator>TOSHIBA</dc:creator>
  <cp:lastModifiedBy>TOSHIBA</cp:lastModifiedBy>
  <cp:revision>7</cp:revision>
  <cp:lastPrinted>2016-10-09T19:24:06Z</cp:lastPrinted>
  <dcterms:created xsi:type="dcterms:W3CDTF">2016-10-09T14:09:47Z</dcterms:created>
  <dcterms:modified xsi:type="dcterms:W3CDTF">2016-10-09T19:24:17Z</dcterms:modified>
</cp:coreProperties>
</file>