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7" r:id="rId2"/>
    <p:sldId id="260" r:id="rId3"/>
    <p:sldId id="265" r:id="rId4"/>
    <p:sldId id="261" r:id="rId5"/>
    <p:sldId id="262" r:id="rId6"/>
    <p:sldId id="258" r:id="rId7"/>
    <p:sldId id="264" r:id="rId8"/>
    <p:sldId id="266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0995442941154411"/>
          <c:y val="5.2524658322364873E-2"/>
          <c:w val="0.70173252225045912"/>
          <c:h val="0.78846123997317918"/>
        </c:manualLayout>
      </c:layout>
      <c:bar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مشاركة الكل  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ar-SA"/>
              </a:p>
            </c:txPr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294</c:v>
                </c:pt>
                <c:pt idx="1">
                  <c:v>304</c:v>
                </c:pt>
                <c:pt idx="2">
                  <c:v>970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مشاركة د. عيسى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ar-SA"/>
              </a:p>
            </c:txPr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80</c:v>
                </c:pt>
                <c:pt idx="1">
                  <c:v>160</c:v>
                </c:pt>
                <c:pt idx="2">
                  <c:v>190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مشاركة الطلاب 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ar-SA"/>
              </a:p>
            </c:txPr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69</c:v>
                </c:pt>
                <c:pt idx="1">
                  <c:v>144</c:v>
                </c:pt>
                <c:pt idx="2">
                  <c:v>182</c:v>
                </c:pt>
              </c:numCache>
            </c:numRef>
          </c:val>
        </c:ser>
        <c:axId val="68974464"/>
        <c:axId val="79408128"/>
      </c:barChart>
      <c:catAx>
        <c:axId val="689744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ar-SA"/>
          </a:p>
        </c:txPr>
        <c:crossAx val="79408128"/>
        <c:crosses val="autoZero"/>
        <c:auto val="1"/>
        <c:lblAlgn val="ctr"/>
        <c:lblOffset val="100"/>
      </c:catAx>
      <c:valAx>
        <c:axId val="79408128"/>
        <c:scaling>
          <c:orientation val="minMax"/>
        </c:scaling>
        <c:axPos val="l"/>
        <c:majorGridlines/>
        <c:numFmt formatCode="General" sourceLinked="1"/>
        <c:tickLblPos val="nextTo"/>
        <c:crossAx val="68974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988416925192273"/>
          <c:y val="0.31394064411718448"/>
          <c:w val="0.2084386936396094"/>
          <c:h val="0.41154279558944057"/>
        </c:manualLayout>
      </c:layout>
      <c:txPr>
        <a:bodyPr/>
        <a:lstStyle/>
        <a:p>
          <a:pPr>
            <a:defRPr sz="1600"/>
          </a:pPr>
          <a:endParaRPr lang="ar-SA"/>
        </a:p>
      </c:txPr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74D143-FFFA-4A88-A751-B6496094455A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A82E7B-752C-45BD-9758-EE7746AB003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0805" y="0"/>
            <a:ext cx="823195" cy="764704"/>
          </a:xfrm>
          <a:prstGeom prst="rect">
            <a:avLst/>
          </a:prstGeom>
          <a:noFill/>
        </p:spPr>
      </p:pic>
      <p:sp>
        <p:nvSpPr>
          <p:cNvPr id="9" name="مربع نص 8"/>
          <p:cNvSpPr txBox="1"/>
          <p:nvPr/>
        </p:nvSpPr>
        <p:spPr>
          <a:xfrm>
            <a:off x="642910" y="3915795"/>
            <a:ext cx="785818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ar-SA" sz="2800" b="1" dirty="0" err="1" smtClean="0"/>
              <a:t>قروب</a:t>
            </a:r>
            <a:r>
              <a:rPr lang="ar-SA" sz="2800" b="1" dirty="0" smtClean="0"/>
              <a:t>  فيسبوك </a:t>
            </a:r>
            <a:r>
              <a:rPr lang="en-US" sz="2800" b="1" dirty="0" smtClean="0"/>
              <a:t>MoHE1st2017</a:t>
            </a:r>
            <a:r>
              <a:rPr lang="ar-SA" sz="2800" b="1" dirty="0" smtClean="0"/>
              <a:t> مكون من 11 شخص  </a:t>
            </a:r>
            <a:endParaRPr lang="ar-SA" sz="2800" b="1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043608" y="1412776"/>
            <a:ext cx="6552728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تقرير استخدام </a:t>
            </a:r>
            <a:r>
              <a:rPr lang="ar-SA" sz="3200" b="1" dirty="0" err="1" smtClean="0"/>
              <a:t>الفيسبوك</a:t>
            </a:r>
            <a:r>
              <a:rPr lang="ar-SA" sz="3200" b="1" dirty="0" smtClean="0"/>
              <a:t> لتعزيز تدريس التعليم الصحي</a:t>
            </a:r>
            <a:endParaRPr lang="ar-SA" sz="3200" b="1" dirty="0"/>
          </a:p>
        </p:txBody>
      </p:sp>
      <p:sp>
        <p:nvSpPr>
          <p:cNvPr id="6" name="مستطيل 5"/>
          <p:cNvSpPr/>
          <p:nvPr/>
        </p:nvSpPr>
        <p:spPr>
          <a:xfrm>
            <a:off x="214282" y="214290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 smtClean="0">
                <a:solidFill>
                  <a:srgbClr val="FF0000"/>
                </a:solidFill>
              </a:rPr>
              <a:t>JOHALI385MOHE1ST2017</a:t>
            </a:r>
            <a:r>
              <a:rPr lang="ar-SA" sz="2400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ar-SA" sz="2400" b="1" dirty="0" smtClean="0">
                <a:solidFill>
                  <a:srgbClr val="FF0000"/>
                </a:solidFill>
              </a:rPr>
              <a:t>سعود </a:t>
            </a:r>
            <a:r>
              <a:rPr lang="ar-SA" sz="2400" b="1" dirty="0" err="1" smtClean="0">
                <a:solidFill>
                  <a:srgbClr val="FF0000"/>
                </a:solidFill>
              </a:rPr>
              <a:t>الدهينة</a:t>
            </a:r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0805" y="0"/>
            <a:ext cx="823195" cy="764704"/>
          </a:xfrm>
          <a:prstGeom prst="rect">
            <a:avLst/>
          </a:prstGeom>
          <a:noFill/>
        </p:spPr>
      </p:pic>
      <p:sp>
        <p:nvSpPr>
          <p:cNvPr id="11" name="مستطيل مستدير الزوايا 10"/>
          <p:cNvSpPr/>
          <p:nvPr/>
        </p:nvSpPr>
        <p:spPr>
          <a:xfrm>
            <a:off x="1043608" y="1412776"/>
            <a:ext cx="6552728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عدد </a:t>
            </a:r>
            <a:r>
              <a:rPr lang="ar-SA" sz="3200" b="1" dirty="0" err="1" smtClean="0"/>
              <a:t>قروب</a:t>
            </a:r>
            <a:r>
              <a:rPr lang="ar-SA" sz="3200" b="1" dirty="0" smtClean="0"/>
              <a:t> </a:t>
            </a:r>
            <a:r>
              <a:rPr lang="ar-SA" sz="3200" b="1" dirty="0" err="1" smtClean="0"/>
              <a:t>الفيسبوك</a:t>
            </a:r>
            <a:r>
              <a:rPr lang="ar-SA" sz="3200" b="1" dirty="0" smtClean="0"/>
              <a:t> : 11 شخص</a:t>
            </a:r>
          </a:p>
          <a:p>
            <a:pPr algn="ctr"/>
            <a:endParaRPr lang="ar-SA" sz="3200" b="1" dirty="0" smtClean="0"/>
          </a:p>
          <a:p>
            <a:pPr algn="ctr"/>
            <a:r>
              <a:rPr lang="ar-SA" sz="3200" b="1" dirty="0" smtClean="0"/>
              <a:t>تاريخ إنشاء </a:t>
            </a:r>
            <a:r>
              <a:rPr lang="ar-SA" sz="3200" b="1" dirty="0" err="1" smtClean="0"/>
              <a:t>القروب</a:t>
            </a:r>
            <a:r>
              <a:rPr lang="ar-SA" sz="3200" b="1" dirty="0" smtClean="0"/>
              <a:t> :  2016/09/05</a:t>
            </a:r>
          </a:p>
          <a:p>
            <a:pPr algn="ctr"/>
            <a:r>
              <a:rPr lang="ar-SA" sz="3200" b="1" dirty="0" smtClean="0"/>
              <a:t> مؤسس </a:t>
            </a:r>
            <a:r>
              <a:rPr lang="ar-SA" sz="3200" b="1" dirty="0" err="1" smtClean="0"/>
              <a:t>الجروب</a:t>
            </a:r>
            <a:r>
              <a:rPr lang="ar-SA" sz="3200" b="1" dirty="0" smtClean="0"/>
              <a:t> سعود </a:t>
            </a:r>
            <a:r>
              <a:rPr lang="ar-SA" sz="3200" b="1" dirty="0" err="1" smtClean="0"/>
              <a:t>الدهينة</a:t>
            </a:r>
            <a:endParaRPr lang="ar-SA" sz="3200" b="1" dirty="0" smtClean="0"/>
          </a:p>
          <a:p>
            <a:pPr algn="ctr"/>
            <a:endParaRPr lang="ar-SA" sz="3200" b="1" dirty="0" smtClean="0"/>
          </a:p>
          <a:p>
            <a:pPr algn="ctr"/>
            <a:r>
              <a:rPr lang="ar-SA" sz="3200" b="1" dirty="0" smtClean="0"/>
              <a:t>المشرف</a:t>
            </a:r>
          </a:p>
          <a:p>
            <a:pPr algn="ctr"/>
            <a:r>
              <a:rPr lang="ar-SA" sz="3200" b="1" dirty="0" smtClean="0"/>
              <a:t>لمحاضر/  عيسى </a:t>
            </a:r>
            <a:r>
              <a:rPr lang="ar-SA" sz="3200" b="1" dirty="0" err="1" smtClean="0"/>
              <a:t>الجوحلي</a:t>
            </a:r>
            <a:r>
              <a:rPr lang="ar-SA" sz="3200" b="1" dirty="0" smtClean="0"/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785918" y="285728"/>
            <a:ext cx="5715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JOHALI385MOHE1ST2017</a:t>
            </a:r>
            <a:r>
              <a:rPr lang="ar-SA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سعود </a:t>
            </a:r>
            <a:r>
              <a:rPr lang="ar-SA" b="1" dirty="0" err="1" smtClean="0">
                <a:solidFill>
                  <a:srgbClr val="FF0000"/>
                </a:solidFill>
              </a:rPr>
              <a:t>الدهينة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JUMA\Downloads\2\IMG-20161124-WA0019.jpg"/>
          <p:cNvPicPr>
            <a:picLocks noChangeAspect="1" noChangeArrowheads="1"/>
          </p:cNvPicPr>
          <p:nvPr/>
        </p:nvPicPr>
        <p:blipFill>
          <a:blip r:embed="rId2" cstate="print"/>
          <a:srcRect l="7008" t="34250" r="10746" b="37400"/>
          <a:stretch>
            <a:fillRect/>
          </a:stretch>
        </p:blipFill>
        <p:spPr bwMode="auto">
          <a:xfrm>
            <a:off x="74207" y="71414"/>
            <a:ext cx="2640405" cy="1920294"/>
          </a:xfrm>
          <a:prstGeom prst="rect">
            <a:avLst/>
          </a:prstGeom>
          <a:noFill/>
        </p:spPr>
      </p:pic>
      <p:pic>
        <p:nvPicPr>
          <p:cNvPr id="5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0805" y="0"/>
            <a:ext cx="823195" cy="764704"/>
          </a:xfrm>
          <a:prstGeom prst="rect">
            <a:avLst/>
          </a:prstGeom>
          <a:noFill/>
        </p:spPr>
      </p:pic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2214546" y="2214554"/>
          <a:ext cx="5857884" cy="33250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84378"/>
                <a:gridCol w="4373506"/>
              </a:tblGrid>
              <a:tr h="508292">
                <a:tc>
                  <a:txBody>
                    <a:bodyPr/>
                    <a:lstStyle/>
                    <a:p>
                      <a:pPr rtl="1"/>
                      <a:r>
                        <a:rPr lang="ar-SA" sz="1600" dirty="0" err="1" smtClean="0"/>
                        <a:t>جروب</a:t>
                      </a:r>
                      <a:r>
                        <a:rPr lang="ar-SA" sz="1600" baseline="0" dirty="0" smtClean="0"/>
                        <a:t>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err="1" smtClean="0"/>
                        <a:t>الفيسبوك</a:t>
                      </a:r>
                      <a:r>
                        <a:rPr lang="ar-SA" sz="1600" baseline="0" dirty="0" smtClean="0"/>
                        <a:t> </a:t>
                      </a:r>
                      <a:endParaRPr lang="ar-SA" sz="1600" dirty="0"/>
                    </a:p>
                  </a:txBody>
                  <a:tcPr/>
                </a:tc>
              </a:tr>
              <a:tr h="402398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عدد الرسائل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500 رسالة</a:t>
                      </a:r>
                      <a:r>
                        <a:rPr lang="ar-SA" sz="1600" baseline="0" dirty="0" smtClean="0"/>
                        <a:t> </a:t>
                      </a:r>
                      <a:endParaRPr lang="ar-SA" sz="1600" dirty="0"/>
                    </a:p>
                  </a:txBody>
                  <a:tcPr/>
                </a:tc>
              </a:tr>
              <a:tr h="423577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عدد</a:t>
                      </a:r>
                      <a:r>
                        <a:rPr lang="ar-SA" sz="1600" baseline="0" dirty="0" smtClean="0"/>
                        <a:t> الصور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80</a:t>
                      </a:r>
                      <a:endParaRPr lang="ar-SA" sz="1600" dirty="0"/>
                    </a:p>
                  </a:txBody>
                  <a:tcPr/>
                </a:tc>
              </a:tr>
              <a:tr h="381218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الأكثر مشاركة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err="1" smtClean="0"/>
                        <a:t>د.</a:t>
                      </a:r>
                      <a:r>
                        <a:rPr lang="ar-SA" sz="1600" dirty="0" smtClean="0"/>
                        <a:t> عيسى</a:t>
                      </a:r>
                      <a:r>
                        <a:rPr lang="ar-SA" sz="1600" baseline="0" dirty="0" smtClean="0"/>
                        <a:t> علي </a:t>
                      </a:r>
                      <a:r>
                        <a:rPr lang="ar-SA" sz="1600" baseline="0" dirty="0" err="1" smtClean="0"/>
                        <a:t>الجوحلي</a:t>
                      </a:r>
                      <a:r>
                        <a:rPr lang="ar-SA" sz="1600" baseline="0" dirty="0" smtClean="0"/>
                        <a:t> بنسبة 40% من عدد الرسائل </a:t>
                      </a:r>
                      <a:endParaRPr lang="ar-SA" sz="1600" dirty="0"/>
                    </a:p>
                  </a:txBody>
                  <a:tcPr/>
                </a:tc>
              </a:tr>
              <a:tr h="804795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توجه </a:t>
                      </a:r>
                      <a:r>
                        <a:rPr lang="ar-SA" sz="1600" dirty="0" err="1" smtClean="0"/>
                        <a:t>الجروب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dirty="0" smtClean="0"/>
                    </a:p>
                    <a:p>
                      <a:pPr rtl="1"/>
                      <a:r>
                        <a:rPr lang="ar-SA" sz="1600" dirty="0" smtClean="0"/>
                        <a:t>مناقشة الموضوعات الخاصة بالتأهيل الصحي</a:t>
                      </a:r>
                      <a:r>
                        <a:rPr lang="ar-SA" sz="1600" baseline="0" dirty="0" smtClean="0"/>
                        <a:t> </a:t>
                      </a:r>
                      <a:endParaRPr lang="ar-SA" sz="1600" dirty="0"/>
                    </a:p>
                  </a:txBody>
                  <a:tcPr/>
                </a:tc>
              </a:tr>
              <a:tr h="804795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نتائج </a:t>
                      </a:r>
                      <a:r>
                        <a:rPr lang="ar-SA" sz="1600" dirty="0" err="1" smtClean="0"/>
                        <a:t>الجروب</a:t>
                      </a:r>
                      <a:r>
                        <a:rPr lang="ar-SA" sz="1600" baseline="0" dirty="0" smtClean="0"/>
                        <a:t> 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حصول</a:t>
                      </a:r>
                      <a:r>
                        <a:rPr lang="ar-SA" sz="1600" baseline="0" dirty="0" smtClean="0"/>
                        <a:t> </a:t>
                      </a:r>
                      <a:r>
                        <a:rPr lang="ar-SA" sz="1600" baseline="0" dirty="0" err="1" smtClean="0"/>
                        <a:t>الجروب</a:t>
                      </a:r>
                      <a:r>
                        <a:rPr lang="ar-SA" sz="1600" baseline="0" dirty="0" smtClean="0"/>
                        <a:t> على المساعدة في عملية التعلم والتأهيل الصحي</a:t>
                      </a:r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ستطيل 5"/>
          <p:cNvSpPr/>
          <p:nvPr/>
        </p:nvSpPr>
        <p:spPr>
          <a:xfrm>
            <a:off x="3357554" y="21429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1400" b="1" dirty="0" smtClean="0">
                <a:solidFill>
                  <a:srgbClr val="FF0000"/>
                </a:solidFill>
              </a:rPr>
              <a:t>JOHALI385MOHE1ST2017</a:t>
            </a:r>
            <a:r>
              <a:rPr lang="ar-SA" sz="1400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ar-SA" sz="1400" b="1" dirty="0" smtClean="0">
                <a:solidFill>
                  <a:srgbClr val="FF0000"/>
                </a:solidFill>
              </a:rPr>
              <a:t>سعود </a:t>
            </a:r>
            <a:r>
              <a:rPr lang="ar-SA" sz="1400" b="1" dirty="0" err="1" smtClean="0">
                <a:solidFill>
                  <a:srgbClr val="FF0000"/>
                </a:solidFill>
              </a:rPr>
              <a:t>الدهينة</a:t>
            </a:r>
            <a:r>
              <a:rPr lang="ar-SA" sz="1400" b="1" dirty="0" smtClean="0">
                <a:solidFill>
                  <a:srgbClr val="FF0000"/>
                </a:solidFill>
              </a:rPr>
              <a:t> </a:t>
            </a:r>
            <a:endParaRPr lang="ar-SA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0805" y="0"/>
            <a:ext cx="823195" cy="764704"/>
          </a:xfrm>
          <a:prstGeom prst="rect">
            <a:avLst/>
          </a:prstGeom>
          <a:noFill/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827584" y="1042990"/>
          <a:ext cx="7560840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الشهور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المشاركات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err="1" smtClean="0"/>
                        <a:t>د.</a:t>
                      </a:r>
                      <a:r>
                        <a:rPr lang="ar-SA" sz="2400" b="1" dirty="0" smtClean="0"/>
                        <a:t> عيسى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الطلاب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الكل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سبتمبر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80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69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294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أكتوبر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160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144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304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نوفمبر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190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182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372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المجموع الكلي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970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1" descr="C:\Users\JUMA\Downloads\2\IMG-20161124-WA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622201" y="1570487"/>
            <a:ext cx="1971606" cy="7704856"/>
          </a:xfrm>
          <a:prstGeom prst="rect">
            <a:avLst/>
          </a:prstGeom>
          <a:noFill/>
        </p:spPr>
      </p:pic>
      <p:sp>
        <p:nvSpPr>
          <p:cNvPr id="8" name="مستطيل 7"/>
          <p:cNvSpPr/>
          <p:nvPr/>
        </p:nvSpPr>
        <p:spPr>
          <a:xfrm>
            <a:off x="2143108" y="214290"/>
            <a:ext cx="51435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1600" b="1" dirty="0" smtClean="0">
                <a:solidFill>
                  <a:srgbClr val="FF0000"/>
                </a:solidFill>
              </a:rPr>
              <a:t>JOHALI385MOHE1ST2017</a:t>
            </a:r>
            <a:r>
              <a:rPr lang="ar-SA" sz="1600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ar-SA" sz="1600" b="1" dirty="0" smtClean="0">
                <a:solidFill>
                  <a:srgbClr val="FF0000"/>
                </a:solidFill>
              </a:rPr>
              <a:t>سعود </a:t>
            </a:r>
            <a:r>
              <a:rPr lang="ar-SA" sz="1600" b="1" dirty="0" err="1" smtClean="0">
                <a:solidFill>
                  <a:srgbClr val="FF0000"/>
                </a:solidFill>
              </a:rPr>
              <a:t>الدهينة</a:t>
            </a:r>
            <a:r>
              <a:rPr lang="ar-SA" sz="1600" b="1" dirty="0" smtClean="0">
                <a:solidFill>
                  <a:srgbClr val="FF0000"/>
                </a:solidFill>
              </a:rPr>
              <a:t> </a:t>
            </a:r>
            <a:endParaRPr lang="ar-SA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895" y="642918"/>
            <a:ext cx="1251823" cy="1162876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2123728" y="1844824"/>
            <a:ext cx="57606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/>
              <a:t>مشاركات </a:t>
            </a:r>
            <a:r>
              <a:rPr lang="ar-SA" sz="3200" b="1" dirty="0" err="1" smtClean="0"/>
              <a:t>د.</a:t>
            </a:r>
            <a:r>
              <a:rPr lang="ar-SA" sz="3200" b="1" dirty="0" smtClean="0"/>
              <a:t> عيسى مقارنة بالطلاب </a:t>
            </a:r>
            <a:endParaRPr lang="ar-SA" sz="3200" b="1" dirty="0"/>
          </a:p>
        </p:txBody>
      </p:sp>
      <p:graphicFrame>
        <p:nvGraphicFramePr>
          <p:cNvPr id="8" name="مخطط 7"/>
          <p:cNvGraphicFramePr/>
          <p:nvPr/>
        </p:nvGraphicFramePr>
        <p:xfrm>
          <a:off x="642910" y="2420888"/>
          <a:ext cx="8072494" cy="3794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410" name="Picture 2" descr="C:\Users\JUMA\Downloads\2\IMG-20160412-WA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728"/>
            <a:ext cx="3357554" cy="1578545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3571868" y="14285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1400" b="1" dirty="0" smtClean="0">
                <a:solidFill>
                  <a:srgbClr val="FF0000"/>
                </a:solidFill>
              </a:rPr>
              <a:t>JOHALI385MOHE1ST2017</a:t>
            </a:r>
            <a:r>
              <a:rPr lang="ar-SA" sz="1400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ar-SA" sz="1400" b="1" dirty="0" smtClean="0">
                <a:solidFill>
                  <a:srgbClr val="FF0000"/>
                </a:solidFill>
              </a:rPr>
              <a:t>سعود </a:t>
            </a:r>
            <a:r>
              <a:rPr lang="ar-SA" sz="1400" b="1" dirty="0" err="1" smtClean="0">
                <a:solidFill>
                  <a:srgbClr val="FF0000"/>
                </a:solidFill>
              </a:rPr>
              <a:t>الدهينة</a:t>
            </a:r>
            <a:r>
              <a:rPr lang="ar-SA" sz="1400" b="1" dirty="0" smtClean="0">
                <a:solidFill>
                  <a:srgbClr val="FF0000"/>
                </a:solidFill>
              </a:rPr>
              <a:t> </a:t>
            </a:r>
            <a:endParaRPr lang="ar-SA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88640"/>
            <a:ext cx="823195" cy="764704"/>
          </a:xfrm>
          <a:prstGeom prst="rect">
            <a:avLst/>
          </a:prstGeom>
          <a:noFill/>
        </p:spPr>
      </p:pic>
      <p:sp>
        <p:nvSpPr>
          <p:cNvPr id="8" name="مربع نص 7"/>
          <p:cNvSpPr txBox="1"/>
          <p:nvPr/>
        </p:nvSpPr>
        <p:spPr>
          <a:xfrm>
            <a:off x="2428860" y="3286124"/>
            <a:ext cx="4104456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إجمالي عدد المشاركات:  970</a:t>
            </a:r>
          </a:p>
          <a:p>
            <a:r>
              <a:rPr lang="ar-SA" sz="2800" b="1" dirty="0" smtClean="0"/>
              <a:t>مشاركات </a:t>
            </a:r>
            <a:r>
              <a:rPr lang="ar-SA" sz="2800" b="1" dirty="0" err="1" smtClean="0"/>
              <a:t>د.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عيسى </a:t>
            </a:r>
            <a:r>
              <a:rPr lang="ar-SA" sz="2800" b="1" dirty="0" smtClean="0"/>
              <a:t>:   430 </a:t>
            </a:r>
          </a:p>
          <a:p>
            <a:r>
              <a:rPr lang="ar-SA" sz="2800" b="1" dirty="0" smtClean="0"/>
              <a:t>عدد مشاركات الطلاب: 395</a:t>
            </a:r>
          </a:p>
          <a:p>
            <a:endParaRPr lang="ar-SA" sz="2800" b="1" dirty="0"/>
          </a:p>
        </p:txBody>
      </p:sp>
      <p:pic>
        <p:nvPicPr>
          <p:cNvPr id="9" name="Picture 2" descr="C:\Users\JUMA\Downloads\2\IMG-20161124-WA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2857488" cy="225538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2857488" y="21429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1400" b="1" dirty="0" smtClean="0">
                <a:solidFill>
                  <a:srgbClr val="FF0000"/>
                </a:solidFill>
              </a:rPr>
              <a:t>JOHALI385MOHE1ST2017</a:t>
            </a:r>
            <a:r>
              <a:rPr lang="ar-SA" sz="1400" b="1" dirty="0" smtClean="0">
                <a:solidFill>
                  <a:srgbClr val="FF0000"/>
                </a:solidFill>
              </a:rPr>
              <a:t>تقرير مشاركة بحثية ذكية 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ar-SA" sz="1400" b="1" dirty="0" smtClean="0">
                <a:solidFill>
                  <a:srgbClr val="FF0000"/>
                </a:solidFill>
              </a:rPr>
              <a:t>سعود </a:t>
            </a:r>
            <a:r>
              <a:rPr lang="ar-SA" sz="1400" b="1" dirty="0" err="1" smtClean="0">
                <a:solidFill>
                  <a:srgbClr val="FF0000"/>
                </a:solidFill>
              </a:rPr>
              <a:t>الدهينة</a:t>
            </a:r>
            <a:r>
              <a:rPr lang="ar-SA" sz="1400" b="1" dirty="0" smtClean="0">
                <a:solidFill>
                  <a:srgbClr val="FF0000"/>
                </a:solidFill>
              </a:rPr>
              <a:t> </a:t>
            </a:r>
            <a:endParaRPr lang="ar-SA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JUMA\Downloads\2\IMG-20161124-WA0020.jpg"/>
          <p:cNvPicPr>
            <a:picLocks noChangeAspect="1" noChangeArrowheads="1"/>
          </p:cNvPicPr>
          <p:nvPr/>
        </p:nvPicPr>
        <p:blipFill>
          <a:blip r:embed="rId2" cstate="print"/>
          <a:srcRect t="11151" b="38450"/>
          <a:stretch>
            <a:fillRect/>
          </a:stretch>
        </p:blipFill>
        <p:spPr bwMode="auto">
          <a:xfrm>
            <a:off x="539552" y="1412776"/>
            <a:ext cx="7848872" cy="418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JUMA\Downloads\2\IMG-20161124-WA0012.jpg"/>
          <p:cNvPicPr>
            <a:picLocks noChangeAspect="1" noChangeArrowheads="1"/>
          </p:cNvPicPr>
          <p:nvPr/>
        </p:nvPicPr>
        <p:blipFill>
          <a:blip r:embed="rId2" cstate="print"/>
          <a:srcRect t="31633" b="34250"/>
          <a:stretch>
            <a:fillRect/>
          </a:stretch>
        </p:blipFill>
        <p:spPr bwMode="auto">
          <a:xfrm>
            <a:off x="971600" y="1052736"/>
            <a:ext cx="7488832" cy="4248472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3491880" y="188640"/>
            <a:ext cx="482453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solidFill>
                  <a:srgbClr val="FF0000"/>
                </a:solidFill>
              </a:rPr>
              <a:t>JOHALI385MOHE1ST2017</a:t>
            </a:r>
            <a:endParaRPr lang="ar-SA" sz="28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نتيجة بحث الصور عن شعار الفيس بوك للتصمي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0805" y="0"/>
            <a:ext cx="823195" cy="764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162</Words>
  <Application>Microsoft Office PowerPoint</Application>
  <PresentationFormat>عرض على الشاشة (3:4)‏</PresentationFormat>
  <Paragraphs>52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about Sony Co.</dc:title>
  <dc:creator>adwaa</dc:creator>
  <cp:lastModifiedBy>win7</cp:lastModifiedBy>
  <cp:revision>18</cp:revision>
  <dcterms:created xsi:type="dcterms:W3CDTF">2016-11-02T19:19:27Z</dcterms:created>
  <dcterms:modified xsi:type="dcterms:W3CDTF">2016-11-28T00:39:39Z</dcterms:modified>
</cp:coreProperties>
</file>