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  <p:sldMasterId id="2147483792" r:id="rId2"/>
    <p:sldMasterId id="2147483804" r:id="rId3"/>
  </p:sldMasterIdLst>
  <p:sldIdLst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0368" autoAdjust="0"/>
    <p:restoredTop sz="94660"/>
  </p:normalViewPr>
  <p:slideViewPr>
    <p:cSldViewPr>
      <p:cViewPr varScale="1">
        <p:scale>
          <a:sx n="78" d="100"/>
          <a:sy n="78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10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احصائية</c:v>
                </c:pt>
              </c:strCache>
            </c:strRef>
          </c:tx>
          <c:dLbls>
            <c:showVal val="1"/>
          </c:dLbls>
          <c:cat>
            <c:strRef>
              <c:f>ورقة1!$A$2:$A$4</c:f>
              <c:strCache>
                <c:ptCount val="3"/>
                <c:pt idx="0">
                  <c:v>الرسائل 1103</c:v>
                </c:pt>
                <c:pt idx="1">
                  <c:v>الصور49</c:v>
                </c:pt>
                <c:pt idx="2">
                  <c:v>الفديو 23</c:v>
                </c:pt>
              </c:strCache>
            </c:strRef>
          </c:cat>
          <c:val>
            <c:numRef>
              <c:f>ورقة1!$B$2:$B$4</c:f>
              <c:numCache>
                <c:formatCode>General</c:formatCode>
                <c:ptCount val="3"/>
                <c:pt idx="0">
                  <c:v>1103</c:v>
                </c:pt>
                <c:pt idx="1">
                  <c:v>49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عمود1</c:v>
                </c:pt>
              </c:strCache>
            </c:strRef>
          </c:tx>
          <c:cat>
            <c:strRef>
              <c:f>ورقة1!$A$2:$A$4</c:f>
              <c:strCache>
                <c:ptCount val="3"/>
                <c:pt idx="0">
                  <c:v>الرسائل 1103</c:v>
                </c:pt>
                <c:pt idx="1">
                  <c:v>الصور49</c:v>
                </c:pt>
                <c:pt idx="2">
                  <c:v>الفديو 23</c:v>
                </c:pt>
              </c:strCache>
            </c:strRef>
          </c:cat>
          <c:val>
            <c:numRef>
              <c:f>ورقة1!$C$2:$C$4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عمود2</c:v>
                </c:pt>
              </c:strCache>
            </c:strRef>
          </c:tx>
          <c:cat>
            <c:strRef>
              <c:f>ورقة1!$A$2:$A$4</c:f>
              <c:strCache>
                <c:ptCount val="3"/>
                <c:pt idx="0">
                  <c:v>الرسائل 1103</c:v>
                </c:pt>
                <c:pt idx="1">
                  <c:v>الصور49</c:v>
                </c:pt>
                <c:pt idx="2">
                  <c:v>الفديو 23</c:v>
                </c:pt>
              </c:strCache>
            </c:strRef>
          </c:cat>
          <c:val>
            <c:numRef>
              <c:f>ورقة1!$D$2:$D$4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1.3888888888888892E-2"/>
          <c:y val="0.15667497871170813"/>
          <c:w val="0.78457725770389819"/>
          <c:h val="0.84332502128829201"/>
        </c:manualLayout>
      </c:layout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احصائية</c:v>
                </c:pt>
              </c:strCache>
            </c:strRef>
          </c:tx>
          <c:explosion val="25"/>
          <c:cat>
            <c:strRef>
              <c:f>ورقة1!$A$2:$A$3</c:f>
              <c:strCache>
                <c:ptCount val="2"/>
                <c:pt idx="0">
                  <c:v>جميع الطلاب </c:v>
                </c:pt>
                <c:pt idx="1">
                  <c:v>الدكتور عيسى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625</c:v>
                </c:pt>
                <c:pt idx="1">
                  <c:v>550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احصائية</c:v>
                </c:pt>
              </c:strCache>
            </c:strRef>
          </c:tx>
          <c:explosion val="25"/>
          <c:cat>
            <c:strRef>
              <c:f>ورقة1!$A$2:$A$3</c:f>
              <c:strCache>
                <c:ptCount val="2"/>
                <c:pt idx="0">
                  <c:v>جميع الاعضاء</c:v>
                </c:pt>
                <c:pt idx="1">
                  <c:v>عبدالله العصيمي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1115</c:v>
                </c:pt>
                <c:pt idx="1">
                  <c:v>55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10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احصائية</c:v>
                </c:pt>
              </c:strCache>
            </c:strRef>
          </c:tx>
          <c:cat>
            <c:strRef>
              <c:f>ورقة1!$A$2:$A$25</c:f>
              <c:strCache>
                <c:ptCount val="24"/>
                <c:pt idx="0">
                  <c:v>الدكتور عيسى </c:v>
                </c:pt>
                <c:pt idx="1">
                  <c:v>فيصل الجبل </c:v>
                </c:pt>
                <c:pt idx="2">
                  <c:v>حسن النعيم </c:v>
                </c:pt>
                <c:pt idx="3">
                  <c:v>فيصل جمدي </c:v>
                </c:pt>
                <c:pt idx="4">
                  <c:v>محمد السعيد </c:v>
                </c:pt>
                <c:pt idx="5">
                  <c:v>محمد الحميداني</c:v>
                </c:pt>
                <c:pt idx="6">
                  <c:v>ناصر المالكي </c:v>
                </c:pt>
                <c:pt idx="7">
                  <c:v>سعود العبدالله </c:v>
                </c:pt>
                <c:pt idx="8">
                  <c:v>نايف الزهراني </c:v>
                </c:pt>
                <c:pt idx="9">
                  <c:v>علي الشهراني</c:v>
                </c:pt>
                <c:pt idx="10">
                  <c:v>سعد محمود </c:v>
                </c:pt>
                <c:pt idx="11">
                  <c:v>عبدالله العصيمي </c:v>
                </c:pt>
                <c:pt idx="12">
                  <c:v>عمر القحطاني </c:v>
                </c:pt>
                <c:pt idx="13">
                  <c:v>سالم ال فازع </c:v>
                </c:pt>
                <c:pt idx="14">
                  <c:v>ناصر المطيري </c:v>
                </c:pt>
                <c:pt idx="15">
                  <c:v>عبدالله الزهراني </c:v>
                </c:pt>
                <c:pt idx="16">
                  <c:v>سلطان ايمن </c:v>
                </c:pt>
                <c:pt idx="17">
                  <c:v>عبدالله ال طالب </c:v>
                </c:pt>
                <c:pt idx="18">
                  <c:v>ماجد فقيهي </c:v>
                </c:pt>
                <c:pt idx="19">
                  <c:v>حسن الشهري </c:v>
                </c:pt>
                <c:pt idx="20">
                  <c:v>وليد ال صبحان</c:v>
                </c:pt>
                <c:pt idx="21">
                  <c:v>عبدالعزيز الهزاني </c:v>
                </c:pt>
                <c:pt idx="22">
                  <c:v>ليث الدسيماني </c:v>
                </c:pt>
                <c:pt idx="23">
                  <c:v>انس الغنام</c:v>
                </c:pt>
              </c:strCache>
            </c:strRef>
          </c:cat>
          <c:val>
            <c:numRef>
              <c:f>ورقة1!$B$2:$B$25</c:f>
              <c:numCache>
                <c:formatCode>General</c:formatCode>
                <c:ptCount val="24"/>
                <c:pt idx="0">
                  <c:v>350</c:v>
                </c:pt>
                <c:pt idx="1">
                  <c:v>6</c:v>
                </c:pt>
                <c:pt idx="2">
                  <c:v>9</c:v>
                </c:pt>
                <c:pt idx="3">
                  <c:v>11</c:v>
                </c:pt>
                <c:pt idx="4">
                  <c:v>21</c:v>
                </c:pt>
                <c:pt idx="5">
                  <c:v>13</c:v>
                </c:pt>
                <c:pt idx="6">
                  <c:v>16</c:v>
                </c:pt>
                <c:pt idx="7">
                  <c:v>25</c:v>
                </c:pt>
                <c:pt idx="8">
                  <c:v>13</c:v>
                </c:pt>
                <c:pt idx="9">
                  <c:v>20</c:v>
                </c:pt>
                <c:pt idx="10">
                  <c:v>14</c:v>
                </c:pt>
                <c:pt idx="11">
                  <c:v>60</c:v>
                </c:pt>
                <c:pt idx="12">
                  <c:v>14</c:v>
                </c:pt>
                <c:pt idx="13">
                  <c:v>10</c:v>
                </c:pt>
                <c:pt idx="14">
                  <c:v>17</c:v>
                </c:pt>
                <c:pt idx="15">
                  <c:v>5</c:v>
                </c:pt>
                <c:pt idx="16">
                  <c:v>6</c:v>
                </c:pt>
                <c:pt idx="17">
                  <c:v>3</c:v>
                </c:pt>
                <c:pt idx="18">
                  <c:v>12</c:v>
                </c:pt>
                <c:pt idx="19">
                  <c:v>6</c:v>
                </c:pt>
                <c:pt idx="20">
                  <c:v>10</c:v>
                </c:pt>
                <c:pt idx="21">
                  <c:v>2</c:v>
                </c:pt>
                <c:pt idx="22">
                  <c:v>5</c:v>
                </c:pt>
                <c:pt idx="23">
                  <c:v>1</c:v>
                </c:pt>
              </c:numCache>
            </c:numRef>
          </c:val>
        </c:ser>
      </c:pie3DChart>
    </c:plotArea>
    <c:legend>
      <c:legendPos val="b"/>
      <c:layout/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0.76375</cdr:x>
      <cdr:y>0.67454</cdr:y>
    </cdr:from>
    <cdr:to>
      <cdr:x>1</cdr:x>
      <cdr:y>0.78591</cdr:y>
    </cdr:to>
    <cdr:sp macro="" textlink="">
      <cdr:nvSpPr>
        <cdr:cNvPr id="2" name="مستطيل 1"/>
        <cdr:cNvSpPr/>
      </cdr:nvSpPr>
      <cdr:spPr>
        <a:xfrm xmlns:a="http://schemas.openxmlformats.org/drawingml/2006/main">
          <a:off x="6285384" y="3052936"/>
          <a:ext cx="1944216" cy="5040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2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r"/>
          <a:r>
            <a:rPr lang="ar-SA" sz="2400" dirty="0" smtClean="0">
              <a:solidFill>
                <a:schemeClr val="bg1"/>
              </a:solidFill>
            </a:rPr>
            <a:t>الاجمالي : 1175</a:t>
          </a:r>
          <a:endParaRPr lang="ar-SA" sz="2400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push dir="u"/>
  </p:transition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sh dir="u"/>
  </p:transition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49C9212-C06F-4BC6-A091-1C0C33D6C1A2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D9DA252-6F28-4E46-9CFA-7106B6C27F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push dir="u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48262"/>
            <a:ext cx="8229600" cy="38249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r>
              <a:rPr lang="en-US" sz="2800" i="1" dirty="0" smtClean="0"/>
              <a:t>                </a:t>
            </a:r>
            <a:endParaRPr lang="ar-SA" sz="2800" i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1785926"/>
            <a:ext cx="6715172" cy="10212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dirty="0" smtClean="0"/>
              <a:t>JohaliCHS382FUHE1st3839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b="0" dirty="0" err="1" smtClean="0"/>
              <a:t>عبدالله</a:t>
            </a:r>
            <a:r>
              <a:rPr lang="ar-SA" sz="2800" b="0" dirty="0" smtClean="0"/>
              <a:t> </a:t>
            </a:r>
            <a:r>
              <a:rPr lang="ar-SA" sz="2800" b="0" dirty="0" err="1" smtClean="0"/>
              <a:t>العصيمي</a:t>
            </a:r>
            <a:r>
              <a:rPr lang="en-US" sz="2800" b="0" dirty="0" smtClean="0"/>
              <a:t> </a:t>
            </a:r>
            <a:r>
              <a:rPr lang="ar-SA" sz="2800" b="0" dirty="0" smtClean="0"/>
              <a:t>استخدام </a:t>
            </a:r>
            <a:r>
              <a:rPr lang="ar-SA" sz="2800" b="0" dirty="0" err="1" smtClean="0"/>
              <a:t>واطس</a:t>
            </a:r>
            <a:r>
              <a:rPr lang="ar-SA" sz="2800" b="0" dirty="0" smtClean="0"/>
              <a:t> تعزيز تدريس فوهي</a:t>
            </a:r>
            <a:endParaRPr lang="ar-SA" sz="2800" dirty="0"/>
          </a:p>
        </p:txBody>
      </p:sp>
      <p:pic>
        <p:nvPicPr>
          <p:cNvPr id="6" name="Picture 4" descr="http://colleges.ksu.edu.sa/Arabic%20Colleges/AppliedMedicalSciences/ComenetyHealthSciencesDepartment/images/bnr%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2987824" cy="1104304"/>
          </a:xfrm>
          <a:prstGeom prst="rect">
            <a:avLst/>
          </a:prstGeom>
          <a:noFill/>
        </p:spPr>
      </p:pic>
      <p:pic>
        <p:nvPicPr>
          <p:cNvPr id="7" name="Picture 10" descr="C:\Users\ejohali\Pictures\Header_02[1].jpg"/>
          <p:cNvPicPr preferRelativeResize="0">
            <a:picLocks noChangeArrowheads="1"/>
          </p:cNvPicPr>
          <p:nvPr/>
        </p:nvPicPr>
        <p:blipFill>
          <a:blip r:embed="rId3" cstate="print"/>
          <a:srcRect l="43294"/>
          <a:stretch>
            <a:fillRect/>
          </a:stretch>
        </p:blipFill>
        <p:spPr bwMode="auto">
          <a:xfrm>
            <a:off x="0" y="0"/>
            <a:ext cx="2285984" cy="110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5984" y="-40846"/>
            <a:ext cx="3870192" cy="11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ar-SA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GA Arabesque" pitchFamily="2" charset="2"/>
                <a:cs typeface="Diwani Bent" pitchFamily="2" charset="-78"/>
              </a:rPr>
              <a:t>بسم الله الرحمن الرحيم</a:t>
            </a:r>
            <a:endParaRPr lang="en-US" sz="3200" b="1" dirty="0">
              <a:effectLst>
                <a:outerShdw blurRad="38100" dist="38100" dir="2700000" algn="tl">
                  <a:srgbClr val="000000"/>
                </a:outerShdw>
              </a:effectLst>
              <a:latin typeface="AGA Arabesque" pitchFamily="2" charset="2"/>
              <a:cs typeface="Diwani Bent" pitchFamily="2" charset="-78"/>
            </a:endParaRPr>
          </a:p>
        </p:txBody>
      </p:sp>
      <p:pic>
        <p:nvPicPr>
          <p:cNvPr id="12" name="صورة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5143512"/>
            <a:ext cx="4143372" cy="1148705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5214950"/>
            <a:ext cx="2865679" cy="1000108"/>
          </a:xfrm>
          <a:prstGeom prst="rect">
            <a:avLst/>
          </a:prstGeom>
        </p:spPr>
      </p:pic>
      <p:pic>
        <p:nvPicPr>
          <p:cNvPr id="14" name="Picture 3" descr="C:\Users\Dell\Downloads\FullSizeRender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928934"/>
            <a:ext cx="5786478" cy="2305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2214546" y="1071546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800" dirty="0" smtClean="0"/>
              <a:t>عينة تمييز </a:t>
            </a:r>
            <a:endParaRPr lang="en-US" sz="2800" dirty="0" smtClean="0"/>
          </a:p>
          <a:p>
            <a:r>
              <a:rPr lang="en-US" dirty="0" smtClean="0"/>
              <a:t>JohaliCHS382FUHE1st3839 </a:t>
            </a:r>
            <a:r>
              <a:rPr lang="ar-SA" dirty="0" err="1" smtClean="0"/>
              <a:t>عبدالله</a:t>
            </a:r>
            <a:r>
              <a:rPr lang="ar-SA" dirty="0" smtClean="0"/>
              <a:t> </a:t>
            </a:r>
            <a:r>
              <a:rPr lang="ar-SA" dirty="0" err="1" smtClean="0"/>
              <a:t>العصيمي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 smtClean="0"/>
              <a:t>استخدام </a:t>
            </a:r>
            <a:r>
              <a:rPr lang="ar-SA" dirty="0" err="1" smtClean="0"/>
              <a:t>واطس</a:t>
            </a:r>
            <a:r>
              <a:rPr lang="ar-SA" dirty="0" smtClean="0"/>
              <a:t> تعزيز تدريس فوهي _ ممتاز </a:t>
            </a:r>
            <a:r>
              <a:rPr lang="ar-SA" dirty="0" err="1" smtClean="0"/>
              <a:t>و</a:t>
            </a:r>
            <a:r>
              <a:rPr lang="ar-SA" dirty="0" smtClean="0"/>
              <a:t> حدث </a:t>
            </a:r>
            <a:r>
              <a:rPr lang="ar-SA" dirty="0" err="1" smtClean="0"/>
              <a:t>الاسبوع</a:t>
            </a:r>
            <a:r>
              <a:rPr lang="ar-SA" dirty="0" smtClean="0"/>
              <a:t> بعد القادم </a:t>
            </a:r>
            <a:r>
              <a:rPr lang="ar-SA" dirty="0" err="1" smtClean="0"/>
              <a:t>حصز</a:t>
            </a:r>
            <a:r>
              <a:rPr lang="ar-SA" dirty="0" smtClean="0"/>
              <a:t> شامل وفق كل مشارك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731138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2871192"/>
          </a:xfrm>
        </p:spPr>
        <p:txBody>
          <a:bodyPr>
            <a:normAutofit fontScale="90000"/>
          </a:bodyPr>
          <a:lstStyle/>
          <a:p>
            <a:pPr rtl="0">
              <a:lnSpc>
                <a:spcPct val="200000"/>
              </a:lnSpc>
            </a:pP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Dr.Eisa johali</a:t>
            </a:r>
            <a:r>
              <a:rPr lang="ar-SA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By: Abdullah Alosaimi </a:t>
            </a:r>
            <a:r>
              <a:rPr lang="ar-SA" sz="27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ID:436100563</a:t>
            </a:r>
            <a:r>
              <a:rPr lang="ar-SA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ar-SA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/>
              <a:t>JohaliCHS382FUHE1st3839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792088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58624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6746" y="3284984"/>
            <a:ext cx="855372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group was set up on Saturday </a:t>
            </a:r>
            <a:br>
              <a:rPr lang="en-US" dirty="0" smtClean="0"/>
            </a:br>
            <a:r>
              <a:rPr lang="en-US" dirty="0" smtClean="0"/>
              <a:t>16/9/2017  &amp;   25/12/1438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68952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102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5786" y="1857364"/>
            <a:ext cx="7543824" cy="348298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800" dirty="0" smtClean="0"/>
              <a:t>- The opening of the group to achieve the principle of quality in work and share experiences and the transfer of information between the doctor and students as fast as possible.</a:t>
            </a:r>
          </a:p>
          <a:p>
            <a:pPr algn="l"/>
            <a:r>
              <a:rPr lang="en-US" sz="2800" dirty="0" smtClean="0"/>
              <a:t> - It also allows all members to share their experiences and opinions in a clear scientific environment.</a:t>
            </a:r>
          </a:p>
          <a:p>
            <a:pPr algn="l"/>
            <a:r>
              <a:rPr lang="en-US" sz="2800" dirty="0" smtClean="0"/>
              <a:t> - Modern education is based not only on traditional methods but also gives us new horizons and innovative ways. - The flow of information and expertise comes at the click of a button only.</a:t>
            </a:r>
            <a:endParaRPr lang="ar-SA" sz="2800" dirty="0" smtClean="0"/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05865"/>
          </a:xfrm>
          <a:prstGeom prst="rect">
            <a:avLst/>
          </a:prstGeom>
          <a:effectLst>
            <a:outerShdw blurRad="901700" dist="647700" dir="11400000" algn="ctr" rotWithShape="0">
              <a:srgbClr val="000000">
                <a:alpha val="38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79418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928670"/>
            <a:ext cx="6072230" cy="734330"/>
          </a:xfrm>
        </p:spPr>
        <p:txBody>
          <a:bodyPr/>
          <a:lstStyle/>
          <a:p>
            <a:pPr algn="ctr"/>
            <a:r>
              <a:rPr lang="ar-SA" dirty="0"/>
              <a:t>عدد الاعضاء المشاركين </a:t>
            </a:r>
            <a:r>
              <a:rPr lang="ar-SA" dirty="0" smtClean="0"/>
              <a:t>:23 عضو</a:t>
            </a:r>
            <a:endParaRPr lang="ar-SA" dirty="0"/>
          </a:p>
        </p:txBody>
      </p:sp>
      <p:pic>
        <p:nvPicPr>
          <p:cNvPr id="1026" name="Picture 2" descr="C:\Users\Dell\Downloads\FullSizeRen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643050"/>
            <a:ext cx="6480720" cy="4941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1"/>
            <a:ext cx="9144000" cy="11724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961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1- Activation of modern methods of education.</a:t>
            </a:r>
          </a:p>
          <a:p>
            <a:pPr algn="l" rtl="0"/>
            <a:r>
              <a:rPr lang="en-US" dirty="0" smtClean="0"/>
              <a:t>2- Effective and quick follow-up between the student and the lecturer.</a:t>
            </a:r>
          </a:p>
          <a:p>
            <a:pPr algn="l" rtl="0"/>
            <a:r>
              <a:rPr lang="en-US" dirty="0" smtClean="0"/>
              <a:t>3- share experiences and put forward different opinions. </a:t>
            </a:r>
          </a:p>
          <a:p>
            <a:pPr algn="l" rtl="0"/>
            <a:r>
              <a:rPr lang="en-US" dirty="0" smtClean="0"/>
              <a:t>4- Knowing the daily events (duties, tests, lecture times, grades and others). </a:t>
            </a:r>
          </a:p>
          <a:p>
            <a:pPr algn="l" rtl="0"/>
            <a:r>
              <a:rPr lang="en-US" dirty="0" smtClean="0"/>
              <a:t>5- The participation of all new and everything related to the article of theses and ideas and theories.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77"/>
            <a:ext cx="4543893" cy="1496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142852"/>
            <a:ext cx="3519523" cy="1142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195350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2239073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0"/>
            <a:ext cx="4499992" cy="1412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67"/>
            <a:ext cx="4860031" cy="156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284865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3142555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C:\Users\Dell\Pictures\FullSizeRender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14290"/>
            <a:ext cx="6715172" cy="1099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5899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72014849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Users\Dell\Pictures\FullSizeRen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7715272" cy="1142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252152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44401332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4" y="-243408"/>
            <a:ext cx="9144000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261936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شكل موجة">
  <a:themeElements>
    <a:clrScheme name="شكل موجة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شكل موجة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شكل موجة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280</TotalTime>
  <Words>202</Words>
  <Application>Microsoft Office PowerPoint</Application>
  <PresentationFormat>عرض على الشاشة (3:4)‏</PresentationFormat>
  <Paragraphs>26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3</vt:i4>
      </vt:variant>
      <vt:variant>
        <vt:lpstr>عناوين الشرائح</vt:lpstr>
      </vt:variant>
      <vt:variant>
        <vt:i4>10</vt:i4>
      </vt:variant>
    </vt:vector>
  </HeadingPairs>
  <TitlesOfParts>
    <vt:vector size="13" baseType="lpstr">
      <vt:lpstr>ملتقى</vt:lpstr>
      <vt:lpstr>زوايا</vt:lpstr>
      <vt:lpstr>شكل موجة</vt:lpstr>
      <vt:lpstr>JohaliCHS382FUHE1st3839 عبدالله العصيمي استخدام واطس تعزيز تدريس فوهي</vt:lpstr>
      <vt:lpstr>The group was set up on Saturday  16/9/2017  &amp;   25/12/1438</vt:lpstr>
      <vt:lpstr>الشريحة 3</vt:lpstr>
      <vt:lpstr>عدد الاعضاء المشاركين :23 عضو</vt:lpstr>
      <vt:lpstr>الشريحة 5</vt:lpstr>
      <vt:lpstr>الشريحة 6</vt:lpstr>
      <vt:lpstr>الشريحة 7</vt:lpstr>
      <vt:lpstr>الشريحة 8</vt:lpstr>
      <vt:lpstr>الشريحة 9</vt:lpstr>
      <vt:lpstr>Dr.Eisa johali By: Abdullah Alosaimi  ID:436100563 JohaliCHS382FUHE1st3839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win7</cp:lastModifiedBy>
  <cp:revision>26</cp:revision>
  <dcterms:created xsi:type="dcterms:W3CDTF">2017-12-11T09:04:42Z</dcterms:created>
  <dcterms:modified xsi:type="dcterms:W3CDTF">2017-12-13T00:57:26Z</dcterms:modified>
</cp:coreProperties>
</file>