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84380"/>
    <p:restoredTop sz="9466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63F1C3B-09F9-43C1-9388-27E5C4B75CC1}" type="datetimeFigureOut">
              <a:rPr lang="ar-SA" smtClean="0"/>
              <a:pPr/>
              <a:t>27/04/36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71C9F6-EB73-4E5F-B93B-CB046E0FE0D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1538" y="3071810"/>
            <a:ext cx="7406640" cy="1472184"/>
          </a:xfrm>
        </p:spPr>
        <p:txBody>
          <a:bodyPr>
            <a:normAutofit/>
          </a:bodyPr>
          <a:lstStyle/>
          <a:p>
            <a:r>
              <a:rPr lang="ar-SA" sz="7200" dirty="0" smtClean="0"/>
              <a:t>مكانة الأخلاق في الإسلام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1538" y="4643446"/>
            <a:ext cx="7406640" cy="1752600"/>
          </a:xfrm>
        </p:spPr>
        <p:txBody>
          <a:bodyPr>
            <a:normAutofit/>
          </a:bodyPr>
          <a:lstStyle/>
          <a:p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dirty="0" smtClean="0"/>
              <a:t>أهمية الأخلاق في الإسلام</a:t>
            </a:r>
            <a:endParaRPr lang="ar-SA" sz="5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ar-SA" sz="8000" dirty="0" smtClean="0"/>
              <a:t>الاهتمام بتهذيب الأخلاق وكمالها </a:t>
            </a:r>
            <a:endParaRPr lang="ar-SA" sz="8000" dirty="0" smtClean="0"/>
          </a:p>
          <a:p>
            <a:pPr>
              <a:lnSpc>
                <a:spcPct val="150000"/>
              </a:lnSpc>
            </a:pPr>
            <a:r>
              <a:rPr lang="ar-SA" sz="8000" dirty="0" smtClean="0"/>
              <a:t>ارتباط حسن الخلق بالإيمان</a:t>
            </a:r>
          </a:p>
          <a:p>
            <a:pPr>
              <a:lnSpc>
                <a:spcPct val="150000"/>
              </a:lnSpc>
            </a:pPr>
            <a:r>
              <a:rPr lang="ar-SA" sz="8000" dirty="0" smtClean="0"/>
              <a:t>أحب الناس إلى الله  ورسوله أحسنهم أخلاقا</a:t>
            </a:r>
          </a:p>
          <a:p>
            <a:pPr>
              <a:lnSpc>
                <a:spcPct val="150000"/>
              </a:lnSpc>
            </a:pPr>
            <a:r>
              <a:rPr lang="ar-SA" sz="8000" dirty="0" smtClean="0"/>
              <a:t>بحسن الخلق يدرك درجة الصائم القائم</a:t>
            </a:r>
          </a:p>
          <a:p>
            <a:pPr>
              <a:lnSpc>
                <a:spcPct val="150000"/>
              </a:lnSpc>
            </a:pPr>
            <a:endParaRPr lang="ar-SA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14290"/>
            <a:ext cx="6400800" cy="6286544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ar-SA" sz="6600" dirty="0" smtClean="0"/>
              <a:t>ارتباط الأخلاق </a:t>
            </a:r>
            <a:br>
              <a:rPr lang="ar-SA" sz="6600" dirty="0" smtClean="0"/>
            </a:br>
            <a:r>
              <a:rPr lang="ar-SA" sz="6600" dirty="0" smtClean="0"/>
              <a:t>بالعقيدة </a:t>
            </a:r>
            <a:br>
              <a:rPr lang="ar-SA" sz="6600" dirty="0" smtClean="0"/>
            </a:br>
            <a:r>
              <a:rPr lang="ar-SA" sz="6600" dirty="0" smtClean="0"/>
              <a:t>والعبادة </a:t>
            </a:r>
            <a:br>
              <a:rPr lang="ar-SA" sz="6600" dirty="0" smtClean="0"/>
            </a:br>
            <a:r>
              <a:rPr lang="ar-SA" sz="6600" dirty="0" smtClean="0"/>
              <a:t>والنظم الإسلامية</a:t>
            </a:r>
            <a:endParaRPr lang="ar-SA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ارتباط الأخلاق بالعقيدة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7499350" cy="54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571604" y="2571744"/>
            <a:ext cx="7328531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ربط الأحاديث النبوية الفضائل الأخلاقية بالإيمان ، وتجعلها من لوازمه وثمراته</a:t>
            </a:r>
            <a:endParaRPr lang="ar-SA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547" y="4286256"/>
            <a:ext cx="810245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0061" y="5500702"/>
            <a:ext cx="813393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ارتباط الأخلاق بالعبادات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000" b="1" dirty="0" smtClean="0"/>
              <a:t>الصلاة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الزكاة</a:t>
            </a:r>
          </a:p>
          <a:p>
            <a:endParaRPr lang="ar-SA" sz="4000" b="1" dirty="0" smtClean="0"/>
          </a:p>
          <a:p>
            <a:r>
              <a:rPr lang="ar-SA" sz="4000" dirty="0" smtClean="0"/>
              <a:t>الصيام</a:t>
            </a:r>
          </a:p>
          <a:p>
            <a:endParaRPr lang="ar-SA" sz="4000" dirty="0" smtClean="0"/>
          </a:p>
          <a:p>
            <a:r>
              <a:rPr lang="ar-SA" sz="4000" dirty="0" smtClean="0"/>
              <a:t>الحج</a:t>
            </a:r>
            <a:endParaRPr lang="ar-SA" sz="4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14554"/>
            <a:ext cx="6457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357562"/>
            <a:ext cx="6448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1" y="4429132"/>
            <a:ext cx="60722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6143644"/>
            <a:ext cx="7115187" cy="46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ارتباط الأخلاق بالنظم الإسلامية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dirty="0" smtClean="0"/>
              <a:t>ارتباط الأخلاق بالنظم السياسية</a:t>
            </a:r>
          </a:p>
          <a:p>
            <a:endParaRPr lang="ar-SA" sz="4800" dirty="0" smtClean="0"/>
          </a:p>
          <a:p>
            <a:r>
              <a:rPr lang="ar-SA" sz="4800" dirty="0" smtClean="0"/>
              <a:t>ارتباط الأخلاق بالنظم الاقتصادية</a:t>
            </a:r>
          </a:p>
          <a:p>
            <a:endParaRPr lang="ar-SA" sz="4800" dirty="0" smtClean="0"/>
          </a:p>
          <a:p>
            <a:r>
              <a:rPr lang="ar-SA" sz="4800" dirty="0" smtClean="0"/>
              <a:t>ارتباط الأخلاق بالنظم الأسرية</a:t>
            </a:r>
            <a:endParaRPr lang="ar-SA" sz="4800" dirty="0" smtClean="0"/>
          </a:p>
          <a:p>
            <a:endParaRPr lang="ar-SA" sz="48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14554"/>
            <a:ext cx="6434143" cy="84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786190"/>
            <a:ext cx="550068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370802"/>
            <a:ext cx="5572163" cy="148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آثار الأخلاق على الفرد والمجتمع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أثار الأخلاق على  الفرد</a:t>
            </a:r>
          </a:p>
          <a:p>
            <a:pPr lvl="1"/>
            <a:r>
              <a:rPr lang="ar-SA" sz="4400" dirty="0" smtClean="0"/>
              <a:t>اكتساب مرضاة الله عز وجل</a:t>
            </a:r>
          </a:p>
          <a:p>
            <a:pPr lvl="1"/>
            <a:r>
              <a:rPr lang="ar-SA" sz="4400" dirty="0" smtClean="0"/>
              <a:t>اكتساب قوة الإرادة</a:t>
            </a:r>
          </a:p>
          <a:p>
            <a:r>
              <a:rPr lang="ar-SA" sz="4800" b="1" dirty="0" smtClean="0"/>
              <a:t>آثار الأخلاق على المجتمع</a:t>
            </a:r>
          </a:p>
          <a:p>
            <a:pPr lvl="1"/>
            <a:r>
              <a:rPr lang="ar-SA" sz="3200" dirty="0" smtClean="0"/>
              <a:t>شيوع جو الألفة والمحبة والتعاون</a:t>
            </a:r>
          </a:p>
          <a:p>
            <a:pPr lvl="1"/>
            <a:r>
              <a:rPr lang="ar-SA" sz="3200" dirty="0" smtClean="0"/>
              <a:t>ترابط المجتمع وقوته</a:t>
            </a:r>
          </a:p>
          <a:p>
            <a:pPr lvl="1"/>
            <a:r>
              <a:rPr lang="ar-SA" sz="3200" dirty="0" smtClean="0"/>
              <a:t>إنجاز الأعمال وزيادة الإنتاج</a:t>
            </a:r>
          </a:p>
          <a:p>
            <a:pPr lvl="1"/>
            <a:r>
              <a:rPr lang="ar-SA" sz="3200" dirty="0" smtClean="0"/>
              <a:t>قلة الجرائم والانحرافات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213</TotalTime>
  <Words>104</Words>
  <Application>Microsoft Office PowerPoint</Application>
  <PresentationFormat>عرض على الشاشة (3:4)‏</PresentationFormat>
  <Paragraphs>32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انقلاب</vt:lpstr>
      <vt:lpstr>مكانة الأخلاق في الإسلام</vt:lpstr>
      <vt:lpstr>أهمية الأخلاق في الإسلام</vt:lpstr>
      <vt:lpstr>ارتباط الأخلاق  بالعقيدة  والعبادة  والنظم الإسلامية</vt:lpstr>
      <vt:lpstr>ارتباط الأخلاق بالعقيدة</vt:lpstr>
      <vt:lpstr>ارتباط الأخلاق بالعبادات</vt:lpstr>
      <vt:lpstr>ارتباط الأخلاق بالنظم الإسلامية</vt:lpstr>
      <vt:lpstr>آثار الأخلاق على الفرد والمجتمع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أخلاقيات المهنة</dc:title>
  <dc:creator>khade_000</dc:creator>
  <cp:lastModifiedBy>khade_000</cp:lastModifiedBy>
  <cp:revision>24</cp:revision>
  <dcterms:created xsi:type="dcterms:W3CDTF">2015-02-16T00:43:56Z</dcterms:created>
  <dcterms:modified xsi:type="dcterms:W3CDTF">2015-02-16T08:16:42Z</dcterms:modified>
</cp:coreProperties>
</file>