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5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63F1C3B-09F9-43C1-9388-27E5C4B75CC1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71C9F6-EB73-4E5F-B93B-CB046E0FE0D5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71538" y="3071810"/>
            <a:ext cx="7406640" cy="1472184"/>
          </a:xfrm>
        </p:spPr>
        <p:txBody>
          <a:bodyPr>
            <a:normAutofit/>
          </a:bodyPr>
          <a:lstStyle/>
          <a:p>
            <a:r>
              <a:rPr lang="ar-SA" sz="7200" dirty="0" smtClean="0"/>
              <a:t>مفهوم أخلاقيات المهنة</a:t>
            </a: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71538" y="4643446"/>
            <a:ext cx="7406640" cy="1752600"/>
          </a:xfrm>
        </p:spPr>
        <p:txBody>
          <a:bodyPr>
            <a:normAutofit/>
          </a:bodyPr>
          <a:lstStyle/>
          <a:p>
            <a:r>
              <a:rPr lang="ar-SA" sz="4800" dirty="0" smtClean="0"/>
              <a:t>والمصطلحات المتعلقة </a:t>
            </a:r>
            <a:r>
              <a:rPr lang="ar-SA" sz="4800" dirty="0" err="1" smtClean="0"/>
              <a:t>بها</a:t>
            </a:r>
            <a:endParaRPr lang="ar-SA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أركان العمل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8800" dirty="0" smtClean="0"/>
              <a:t>النشاط</a:t>
            </a:r>
          </a:p>
          <a:p>
            <a:pPr>
              <a:buNone/>
            </a:pPr>
            <a:endParaRPr lang="ar-SA" sz="8800" dirty="0" smtClean="0"/>
          </a:p>
          <a:p>
            <a:r>
              <a:rPr lang="ar-SA" sz="8800" dirty="0" smtClean="0"/>
              <a:t>الإنتاج</a:t>
            </a:r>
            <a:endParaRPr lang="ar-SA" sz="8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أخلاقيات المهنة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6000" b="1" dirty="0" smtClean="0"/>
              <a:t>مجموعة المبادئ والقيم التي ينبغي على العامل  أو صاحب العمل  التحلي </a:t>
            </a:r>
            <a:r>
              <a:rPr lang="ar-SA" sz="6000" b="1" dirty="0" err="1" smtClean="0"/>
              <a:t>بها</a:t>
            </a:r>
            <a:r>
              <a:rPr lang="ar-SA" sz="6000" b="1" dirty="0" smtClean="0"/>
              <a:t> عند أداء عمله</a:t>
            </a:r>
            <a:endParaRPr lang="ar-SA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5400" dirty="0" smtClean="0"/>
              <a:t>مفهوم الأخلاق</a:t>
            </a:r>
            <a:endParaRPr lang="ar-SA" sz="5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8000" dirty="0" smtClean="0"/>
              <a:t>الأخلاق لغة</a:t>
            </a:r>
          </a:p>
          <a:p>
            <a:pPr>
              <a:lnSpc>
                <a:spcPct val="150000"/>
              </a:lnSpc>
            </a:pPr>
            <a:r>
              <a:rPr lang="ar-SA" sz="8000" dirty="0" smtClean="0"/>
              <a:t>الأخلاق اصطلاحاً</a:t>
            </a:r>
            <a:endParaRPr lang="ar-SA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أقسام الأخلاق من حيث طبيعتها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800" b="1" dirty="0" smtClean="0"/>
              <a:t>أخلاق فطرية</a:t>
            </a:r>
          </a:p>
          <a:p>
            <a:pPr lvl="1"/>
            <a:r>
              <a:rPr lang="ar-SA" sz="3200" b="1" dirty="0" smtClean="0"/>
              <a:t>وهي التي جبل عليها </a:t>
            </a:r>
            <a:r>
              <a:rPr lang="ar-SA" sz="3200" b="1" dirty="0" err="1" smtClean="0"/>
              <a:t>الأنسان</a:t>
            </a:r>
            <a:r>
              <a:rPr lang="ar-SA" sz="3200" b="1" dirty="0" smtClean="0"/>
              <a:t> ولا تحتاج إلى تكلف ومشقة</a:t>
            </a:r>
            <a:br>
              <a:rPr lang="ar-SA" sz="3200" b="1" dirty="0" smtClean="0"/>
            </a:br>
            <a:r>
              <a:rPr lang="ar-SA" sz="3200" b="1" dirty="0" smtClean="0"/>
              <a:t/>
            </a:r>
            <a:br>
              <a:rPr lang="ar-SA" sz="3200" b="1" dirty="0" smtClean="0"/>
            </a:br>
            <a:r>
              <a:rPr lang="ar-SA" sz="3200" b="1" dirty="0" smtClean="0"/>
              <a:t>(إن فيك لخصلتين يحبهما الله : الحلم والأناة)</a:t>
            </a:r>
          </a:p>
          <a:p>
            <a:r>
              <a:rPr lang="ar-SA" sz="4800" b="1" dirty="0" smtClean="0"/>
              <a:t>الأخلاق المكتسبة</a:t>
            </a:r>
          </a:p>
          <a:p>
            <a:pPr lvl="1"/>
            <a:r>
              <a:rPr lang="ar-SA" sz="3200" b="1" dirty="0" smtClean="0"/>
              <a:t>هي التي يكتسبها من العادة والتدريب ،تحتاج بادئ الأمر إلى تفكر وتكلف حتى تصبح ملكة وخلقا</a:t>
            </a:r>
            <a:br>
              <a:rPr lang="ar-SA" sz="3200" b="1" dirty="0" smtClean="0"/>
            </a:br>
            <a:r>
              <a:rPr lang="ar-SA" sz="3200" b="1" dirty="0" smtClean="0"/>
              <a:t/>
            </a:r>
            <a:br>
              <a:rPr lang="ar-SA" sz="3200" b="1" dirty="0" smtClean="0"/>
            </a:br>
            <a:r>
              <a:rPr lang="ar-SA" sz="3200" b="1" dirty="0" smtClean="0"/>
              <a:t>(قد أفلح من زكاها * وقد خاب من دساها )</a:t>
            </a:r>
            <a:endParaRPr lang="ar-SA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أقسام الأخلاق من حيث صفاتها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5400" b="1" dirty="0" smtClean="0"/>
              <a:t>أخلاق حميدة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		تدفع إلى سلوك إرادي محمود عند العقلاء</a:t>
            </a:r>
          </a:p>
          <a:p>
            <a:r>
              <a:rPr lang="ar-SA" sz="5400" b="1" dirty="0" smtClean="0"/>
              <a:t>أخلاق ذميمة</a:t>
            </a:r>
            <a:br>
              <a:rPr lang="ar-SA" sz="5400" b="1" dirty="0" smtClean="0"/>
            </a:br>
            <a:r>
              <a:rPr lang="ar-SA" sz="5400" b="1" dirty="0" smtClean="0"/>
              <a:t>		</a:t>
            </a:r>
            <a:r>
              <a:rPr lang="ar-SA" sz="5400" dirty="0" smtClean="0"/>
              <a:t>تدفع إلى سلوك إرادي مذموم عند العقلاء</a:t>
            </a:r>
          </a:p>
          <a:p>
            <a:endParaRPr lang="ar-SA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القيم الأخلاقية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800" b="1" dirty="0" smtClean="0"/>
              <a:t>القيمة لغة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	قيمة الشيء قدره ، كما تدل على الثبات والاستقرار</a:t>
            </a:r>
          </a:p>
          <a:p>
            <a:r>
              <a:rPr lang="ar-SA" sz="4800" b="1" dirty="0" smtClean="0"/>
              <a:t>القيمة اصطلاحا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	مجموعة المبادئ والقواعد والصفات الفاضلة التي تقوم عليها الحياة وتعاير </a:t>
            </a:r>
            <a:r>
              <a:rPr lang="ar-SA" sz="4800" dirty="0" err="1" smtClean="0"/>
              <a:t>بها</a:t>
            </a:r>
            <a:r>
              <a:rPr lang="ar-SA" sz="4800" dirty="0" smtClean="0"/>
              <a:t> النظم والأفعال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المهنة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800" b="1" dirty="0" smtClean="0"/>
              <a:t>المهنة لغة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الخِدمة، أو العمل الذي </a:t>
            </a:r>
            <a:r>
              <a:rPr lang="ar-SA" sz="4800" dirty="0" err="1" smtClean="0"/>
              <a:t>يجتاج</a:t>
            </a:r>
            <a:r>
              <a:rPr lang="ar-SA" sz="4800" dirty="0" smtClean="0"/>
              <a:t> إلى خبرة ومهارة</a:t>
            </a:r>
          </a:p>
          <a:p>
            <a:r>
              <a:rPr lang="ar-SA" sz="4800" b="1" dirty="0" smtClean="0"/>
              <a:t>المهنة اصطلاحا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نشاط يحتاج مهارة، يتخذ وسيلة للكسب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العمل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800" b="1" dirty="0" smtClean="0"/>
              <a:t>العمل لغة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	المهنة والفعل</a:t>
            </a:r>
          </a:p>
          <a:p>
            <a:r>
              <a:rPr lang="ar-SA" sz="4800" b="1" dirty="0" smtClean="0"/>
              <a:t>العمل اصطلاحا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	نشاط بهدف الإنتاج، يشمل مفاهيم الوظيفة والحرفة والمهنة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الوظيفة والحرفة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800" b="1" dirty="0" smtClean="0"/>
              <a:t>الوظيفة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	عمل يقوم </a:t>
            </a:r>
            <a:r>
              <a:rPr lang="ar-SA" sz="4800" dirty="0" err="1" smtClean="0"/>
              <a:t>به</a:t>
            </a:r>
            <a:r>
              <a:rPr lang="ar-SA" sz="4800" dirty="0" smtClean="0"/>
              <a:t> موظف في قطاع حكومي أو خاص</a:t>
            </a:r>
          </a:p>
          <a:p>
            <a:r>
              <a:rPr lang="ar-SA" sz="4800" b="1" dirty="0" smtClean="0"/>
              <a:t>الحرفة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	عمل يدوي وبدني متقن المهارات عن طريق الدراسة النظرية أو المشاهدة والتجربة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8000" dirty="0" smtClean="0"/>
              <a:t>أركان العمل</a:t>
            </a:r>
            <a:endParaRPr lang="ar-SA" sz="80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189</TotalTime>
  <Words>77</Words>
  <Application>Microsoft Office PowerPoint</Application>
  <PresentationFormat>عرض على الشاشة (3:4)‏</PresentationFormat>
  <Paragraphs>32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انقلاب</vt:lpstr>
      <vt:lpstr>مفهوم أخلاقيات المهنة</vt:lpstr>
      <vt:lpstr>مفهوم الأخلاق</vt:lpstr>
      <vt:lpstr>أقسام الأخلاق من حيث طبيعتها</vt:lpstr>
      <vt:lpstr>أقسام الأخلاق من حيث صفاتها</vt:lpstr>
      <vt:lpstr>مفهوم القيم الأخلاقية</vt:lpstr>
      <vt:lpstr>مفهوم المهنة</vt:lpstr>
      <vt:lpstr>مفهوم العمل</vt:lpstr>
      <vt:lpstr>مفهوم الوظيفة والحرفة</vt:lpstr>
      <vt:lpstr>أركان العمل</vt:lpstr>
      <vt:lpstr>أركان العمل</vt:lpstr>
      <vt:lpstr>مفهوم أخلاقيات المهنة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أخلاقيات المهنة</dc:title>
  <dc:creator>khade_000</dc:creator>
  <cp:lastModifiedBy>khade_000</cp:lastModifiedBy>
  <cp:revision>20</cp:revision>
  <dcterms:created xsi:type="dcterms:W3CDTF">2015-02-16T00:43:56Z</dcterms:created>
  <dcterms:modified xsi:type="dcterms:W3CDTF">2015-02-16T03:53:05Z</dcterms:modified>
</cp:coreProperties>
</file>