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30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1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62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40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12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03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3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23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00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4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84682-1E85-47BF-A199-35700633FB1D}" type="datetimeFigureOut">
              <a:rPr lang="en-GB" smtClean="0"/>
              <a:t>02/09/2015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E82F-852F-4E48-B700-A6784C26E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70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أخلاقيات تقنية المعلومات والاتصال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الأولى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1" t="18986" r="5129" b="23138"/>
          <a:stretch/>
        </p:blipFill>
        <p:spPr bwMode="auto">
          <a:xfrm>
            <a:off x="395536" y="3501008"/>
            <a:ext cx="2705100" cy="300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5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 خلال مجموعتك ناقشي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لماذا نحتاج وضع اخلاقيات للتعامل مع التقنية وشبكات الاتصال؟</a:t>
            </a:r>
          </a:p>
          <a:p>
            <a:pPr algn="r" rtl="1"/>
            <a:r>
              <a:rPr lang="ar-SA" dirty="0" smtClean="0"/>
              <a:t>اقترحي بعض الاخلاقيات للتعامل مع التقنية وشبكات الاتصال.</a:t>
            </a:r>
          </a:p>
          <a:p>
            <a:pPr algn="r" rtl="1"/>
            <a:r>
              <a:rPr lang="ar-SA" dirty="0" smtClean="0"/>
              <a:t>عددي بعض الامثلة (الجرائم) لغياب اخلاقيات التعامل مع التقنية.</a:t>
            </a:r>
          </a:p>
          <a:p>
            <a:pPr algn="r" rtl="1"/>
            <a:endParaRPr lang="ar-SA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99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905" y="3651661"/>
            <a:ext cx="4569607" cy="31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168352" cy="176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76" y="2636912"/>
            <a:ext cx="2603500" cy="392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4" t="62210"/>
          <a:stretch/>
        </p:blipFill>
        <p:spPr bwMode="auto">
          <a:xfrm>
            <a:off x="2990404" y="2633975"/>
            <a:ext cx="28067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2668"/>
            <a:ext cx="28575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1911662"/>
            <a:ext cx="26765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1" t="58302" r="30036" b="3114"/>
          <a:stretch/>
        </p:blipFill>
        <p:spPr bwMode="auto">
          <a:xfrm>
            <a:off x="3424808" y="632212"/>
            <a:ext cx="28321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33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تصنيف الاخلاقيات الى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أمن وحماية البيانات.</a:t>
            </a:r>
          </a:p>
          <a:p>
            <a:pPr algn="r" rtl="1"/>
            <a:r>
              <a:rPr lang="ar-SA" dirty="0" smtClean="0"/>
              <a:t>حقوق الملكية الفكرية.</a:t>
            </a:r>
          </a:p>
          <a:p>
            <a:pPr algn="r" rtl="1"/>
            <a:r>
              <a:rPr lang="ar-SA" dirty="0" smtClean="0"/>
              <a:t>الخصوصية.</a:t>
            </a:r>
          </a:p>
          <a:p>
            <a:pPr algn="r" rtl="1"/>
            <a:r>
              <a:rPr lang="ar-SA" dirty="0" smtClean="0"/>
              <a:t>أحترام الاخر.</a:t>
            </a:r>
          </a:p>
          <a:p>
            <a:pPr algn="r" rtl="1"/>
            <a:r>
              <a:rPr lang="ar-SA" dirty="0" smtClean="0"/>
              <a:t>الاطفال والانترنت.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94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أخلاقيات تقنية المعلومات والاتصال</vt:lpstr>
      <vt:lpstr>من خلال مجموعتك ناقشي</vt:lpstr>
      <vt:lpstr>PowerPoint Presentation</vt:lpstr>
      <vt:lpstr>تصنيف الاخلاقيات الى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أخلاقيات تقنية المعلومات والاتصال</dc:title>
  <dc:creator>SONY</dc:creator>
  <cp:lastModifiedBy>SONY</cp:lastModifiedBy>
  <cp:revision>9</cp:revision>
  <dcterms:created xsi:type="dcterms:W3CDTF">2015-09-02T18:46:26Z</dcterms:created>
  <dcterms:modified xsi:type="dcterms:W3CDTF">2015-09-02T20:09:36Z</dcterms:modified>
</cp:coreProperties>
</file>