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70" r:id="rId4"/>
    <p:sldId id="271" r:id="rId5"/>
    <p:sldId id="272" r:id="rId6"/>
    <p:sldId id="273" r:id="rId7"/>
    <p:sldId id="282" r:id="rId8"/>
    <p:sldId id="283" r:id="rId9"/>
    <p:sldId id="287" r:id="rId10"/>
    <p:sldId id="284" r:id="rId11"/>
    <p:sldId id="285" r:id="rId12"/>
    <p:sldId id="286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68" r:id="rId21"/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8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46DD53-9EAB-4532-B945-13E918650D8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BC3700-1CB5-49B0-A5A2-0AF5D2B01B89}">
      <dgm:prSet phldrT="[Text]" phldr="1"/>
      <dgm:spPr/>
      <dgm:t>
        <a:bodyPr/>
        <a:lstStyle/>
        <a:p>
          <a:pPr rtl="0"/>
          <a:endParaRPr lang="en-US" dirty="0"/>
        </a:p>
      </dgm:t>
    </dgm:pt>
    <dgm:pt modelId="{A3C74EBE-E5E7-48FC-8280-901C474454AB}" type="parTrans" cxnId="{207A77D4-2B2F-4FC4-B3EF-5AC17984E9D9}">
      <dgm:prSet/>
      <dgm:spPr/>
      <dgm:t>
        <a:bodyPr/>
        <a:lstStyle/>
        <a:p>
          <a:endParaRPr lang="en-US"/>
        </a:p>
      </dgm:t>
    </dgm:pt>
    <dgm:pt modelId="{75637EFD-A0E0-4385-909D-DF2FEF7697CB}" type="sibTrans" cxnId="{207A77D4-2B2F-4FC4-B3EF-5AC17984E9D9}">
      <dgm:prSet/>
      <dgm:spPr/>
      <dgm:t>
        <a:bodyPr/>
        <a:lstStyle/>
        <a:p>
          <a:endParaRPr lang="en-US"/>
        </a:p>
      </dgm:t>
    </dgm:pt>
    <dgm:pt modelId="{7B06E472-7417-44D7-B8C6-DD4594D79234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dirty="0" smtClean="0"/>
            <a:t>هو النظام الاقتصادي الذي يمتلك فيه الأفراد أحادا أو جماعات الموارد الإنتاجية ملكية خاصة، كما أن لهم الحق في استخدام مواردهم بأية طريقة يرونها مناسبة. </a:t>
          </a:r>
          <a:endParaRPr lang="en-US" dirty="0"/>
        </a:p>
      </dgm:t>
    </dgm:pt>
    <dgm:pt modelId="{FAF179C7-2B71-4CF5-BAD2-0BDB267669E6}" type="parTrans" cxnId="{6680CB99-0C9A-4273-8BB3-37878071CB5B}">
      <dgm:prSet/>
      <dgm:spPr/>
      <dgm:t>
        <a:bodyPr/>
        <a:lstStyle/>
        <a:p>
          <a:endParaRPr lang="en-US"/>
        </a:p>
      </dgm:t>
    </dgm:pt>
    <dgm:pt modelId="{E7FF30DD-A645-498D-A172-88D7F04EFF3D}" type="sibTrans" cxnId="{6680CB99-0C9A-4273-8BB3-37878071CB5B}">
      <dgm:prSet/>
      <dgm:spPr/>
      <dgm:t>
        <a:bodyPr/>
        <a:lstStyle/>
        <a:p>
          <a:endParaRPr lang="en-US"/>
        </a:p>
      </dgm:t>
    </dgm:pt>
    <dgm:pt modelId="{C799D182-8944-42D7-937A-353BCF83499D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dirty="0" smtClean="0"/>
            <a:t>هو النظام الذي يتميز بتملك الدولة لعوامل الإنتاج (أي الملكية الجماعية). </a:t>
          </a:r>
          <a:endParaRPr lang="en-US" dirty="0"/>
        </a:p>
      </dgm:t>
    </dgm:pt>
    <dgm:pt modelId="{15767F0E-C813-481A-9982-23EA5237E7D6}" type="parTrans" cxnId="{471ABAD6-B94D-401D-9C3F-672F50315723}">
      <dgm:prSet/>
      <dgm:spPr/>
      <dgm:t>
        <a:bodyPr/>
        <a:lstStyle/>
        <a:p>
          <a:endParaRPr lang="en-US"/>
        </a:p>
      </dgm:t>
    </dgm:pt>
    <dgm:pt modelId="{256CBC37-1469-4556-A910-AAEDC0252423}" type="sibTrans" cxnId="{471ABAD6-B94D-401D-9C3F-672F50315723}">
      <dgm:prSet/>
      <dgm:spPr/>
      <dgm:t>
        <a:bodyPr/>
        <a:lstStyle/>
        <a:p>
          <a:endParaRPr lang="en-US"/>
        </a:p>
      </dgm:t>
    </dgm:pt>
    <dgm:pt modelId="{08735A9F-C703-48FA-A795-C827FCC4569A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A9F1DC08-01A6-45DB-94A9-19E0877EF422}" type="parTrans" cxnId="{8274AEAE-7136-4E6E-A735-B18468C1A24F}">
      <dgm:prSet/>
      <dgm:spPr/>
      <dgm:t>
        <a:bodyPr/>
        <a:lstStyle/>
        <a:p>
          <a:endParaRPr lang="en-US"/>
        </a:p>
      </dgm:t>
    </dgm:pt>
    <dgm:pt modelId="{44AE5B9D-A8B4-45CF-8EFB-46830BEE4626}" type="sibTrans" cxnId="{8274AEAE-7136-4E6E-A735-B18468C1A24F}">
      <dgm:prSet/>
      <dgm:spPr/>
      <dgm:t>
        <a:bodyPr/>
        <a:lstStyle/>
        <a:p>
          <a:endParaRPr lang="en-US"/>
        </a:p>
      </dgm:t>
    </dgm:pt>
    <dgm:pt modelId="{170B4D42-02F4-43B4-83F9-52FFC711B2F9}">
      <dgm:prSet phldrT="[Text]" phldr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97F511C3-165D-4D26-83CD-71D6EFC4E98F}" type="sibTrans" cxnId="{54F50509-6C37-4D8A-A4D7-CFE0763603C2}">
      <dgm:prSet/>
      <dgm:spPr/>
      <dgm:t>
        <a:bodyPr/>
        <a:lstStyle/>
        <a:p>
          <a:endParaRPr lang="en-US"/>
        </a:p>
      </dgm:t>
    </dgm:pt>
    <dgm:pt modelId="{86093630-EE8B-4906-80FD-D28C7A01FA05}" type="parTrans" cxnId="{54F50509-6C37-4D8A-A4D7-CFE0763603C2}">
      <dgm:prSet/>
      <dgm:spPr/>
      <dgm:t>
        <a:bodyPr/>
        <a:lstStyle/>
        <a:p>
          <a:endParaRPr lang="en-US"/>
        </a:p>
      </dgm:t>
    </dgm:pt>
    <dgm:pt modelId="{D41E1834-251E-41F9-A4E6-9153AC17DFC9}" type="pres">
      <dgm:prSet presAssocID="{6146DD53-9EAB-4532-B945-13E918650D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7EBCB32-E921-488F-A0F0-AAB645CD4CA9}" type="pres">
      <dgm:prSet presAssocID="{170B4D42-02F4-43B4-83F9-52FFC711B2F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74641-3ABC-4C19-9AC5-E39209BE4B08}" type="pres">
      <dgm:prSet presAssocID="{170B4D42-02F4-43B4-83F9-52FFC711B2F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771EB7-D0ED-4D22-A2D4-3ACD1CF9A536}" type="pres">
      <dgm:prSet presAssocID="{7B06E472-7417-44D7-B8C6-DD4594D7923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83DC0F-7E53-4B69-A30B-820ECDCEED5A}" type="pres">
      <dgm:prSet presAssocID="{E7FF30DD-A645-498D-A172-88D7F04EFF3D}" presName="spacer" presStyleCnt="0"/>
      <dgm:spPr/>
    </dgm:pt>
    <dgm:pt modelId="{A00BF264-3183-479D-B7D8-AD5FCA7AE28E}" type="pres">
      <dgm:prSet presAssocID="{08735A9F-C703-48FA-A795-C827FCC4569A}" presName="parentText" presStyleLbl="node1" presStyleIdx="2" presStyleCnt="4" custLinFactY="2687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E41957-6469-4932-85EC-DD4ACCB9A26F}" type="pres">
      <dgm:prSet presAssocID="{44AE5B9D-A8B4-45CF-8EFB-46830BEE4626}" presName="spacer" presStyleCnt="0"/>
      <dgm:spPr/>
    </dgm:pt>
    <dgm:pt modelId="{96C42DDC-4F19-4178-A8C4-4AE157017B40}" type="pres">
      <dgm:prSet presAssocID="{C799D182-8944-42D7-937A-353BCF83499D}" presName="parentText" presStyleLbl="node1" presStyleIdx="3" presStyleCnt="4" custLinFactY="5670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80CB99-0C9A-4273-8BB3-37878071CB5B}" srcId="{6146DD53-9EAB-4532-B945-13E918650D84}" destId="{7B06E472-7417-44D7-B8C6-DD4594D79234}" srcOrd="1" destOrd="0" parTransId="{FAF179C7-2B71-4CF5-BAD2-0BDB267669E6}" sibTransId="{E7FF30DD-A645-498D-A172-88D7F04EFF3D}"/>
    <dgm:cxn modelId="{54F50509-6C37-4D8A-A4D7-CFE0763603C2}" srcId="{6146DD53-9EAB-4532-B945-13E918650D84}" destId="{170B4D42-02F4-43B4-83F9-52FFC711B2F9}" srcOrd="0" destOrd="0" parTransId="{86093630-EE8B-4906-80FD-D28C7A01FA05}" sibTransId="{97F511C3-165D-4D26-83CD-71D6EFC4E98F}"/>
    <dgm:cxn modelId="{661AD9D3-D369-4FAF-B4AC-7B722AD9727E}" type="presOf" srcId="{08735A9F-C703-48FA-A795-C827FCC4569A}" destId="{A00BF264-3183-479D-B7D8-AD5FCA7AE28E}" srcOrd="0" destOrd="0" presId="urn:microsoft.com/office/officeart/2005/8/layout/vList2"/>
    <dgm:cxn modelId="{D3DF0D3D-4B40-497E-8690-7838D4C39A15}" type="presOf" srcId="{6146DD53-9EAB-4532-B945-13E918650D84}" destId="{D41E1834-251E-41F9-A4E6-9153AC17DFC9}" srcOrd="0" destOrd="0" presId="urn:microsoft.com/office/officeart/2005/8/layout/vList2"/>
    <dgm:cxn modelId="{434DD71C-A9B2-4668-8A54-3EEEE5346B8E}" type="presOf" srcId="{F0BC3700-1CB5-49B0-A5A2-0AF5D2B01B89}" destId="{4CA74641-3ABC-4C19-9AC5-E39209BE4B08}" srcOrd="0" destOrd="0" presId="urn:microsoft.com/office/officeart/2005/8/layout/vList2"/>
    <dgm:cxn modelId="{471ABAD6-B94D-401D-9C3F-672F50315723}" srcId="{6146DD53-9EAB-4532-B945-13E918650D84}" destId="{C799D182-8944-42D7-937A-353BCF83499D}" srcOrd="3" destOrd="0" parTransId="{15767F0E-C813-481A-9982-23EA5237E7D6}" sibTransId="{256CBC37-1469-4556-A910-AAEDC0252423}"/>
    <dgm:cxn modelId="{8274AEAE-7136-4E6E-A735-B18468C1A24F}" srcId="{6146DD53-9EAB-4532-B945-13E918650D84}" destId="{08735A9F-C703-48FA-A795-C827FCC4569A}" srcOrd="2" destOrd="0" parTransId="{A9F1DC08-01A6-45DB-94A9-19E0877EF422}" sibTransId="{44AE5B9D-A8B4-45CF-8EFB-46830BEE4626}"/>
    <dgm:cxn modelId="{5990E743-D3ED-4A7E-9257-9A6568E80A67}" type="presOf" srcId="{C799D182-8944-42D7-937A-353BCF83499D}" destId="{96C42DDC-4F19-4178-A8C4-4AE157017B40}" srcOrd="0" destOrd="0" presId="urn:microsoft.com/office/officeart/2005/8/layout/vList2"/>
    <dgm:cxn modelId="{B631E26D-C6D6-44A3-A60E-6DC3149FC5DA}" type="presOf" srcId="{7B06E472-7417-44D7-B8C6-DD4594D79234}" destId="{37771EB7-D0ED-4D22-A2D4-3ACD1CF9A536}" srcOrd="0" destOrd="0" presId="urn:microsoft.com/office/officeart/2005/8/layout/vList2"/>
    <dgm:cxn modelId="{E9B15E00-85CA-475A-8EC7-6C3513AA0512}" type="presOf" srcId="{170B4D42-02F4-43B4-83F9-52FFC711B2F9}" destId="{37EBCB32-E921-488F-A0F0-AAB645CD4CA9}" srcOrd="0" destOrd="0" presId="urn:microsoft.com/office/officeart/2005/8/layout/vList2"/>
    <dgm:cxn modelId="{207A77D4-2B2F-4FC4-B3EF-5AC17984E9D9}" srcId="{170B4D42-02F4-43B4-83F9-52FFC711B2F9}" destId="{F0BC3700-1CB5-49B0-A5A2-0AF5D2B01B89}" srcOrd="0" destOrd="0" parTransId="{A3C74EBE-E5E7-48FC-8280-901C474454AB}" sibTransId="{75637EFD-A0E0-4385-909D-DF2FEF7697CB}"/>
    <dgm:cxn modelId="{AEB1BB99-DF02-4724-8D69-461E80EBF019}" type="presParOf" srcId="{D41E1834-251E-41F9-A4E6-9153AC17DFC9}" destId="{37EBCB32-E921-488F-A0F0-AAB645CD4CA9}" srcOrd="0" destOrd="0" presId="urn:microsoft.com/office/officeart/2005/8/layout/vList2"/>
    <dgm:cxn modelId="{78A883C3-EF02-4782-98EC-EF64A09292C3}" type="presParOf" srcId="{D41E1834-251E-41F9-A4E6-9153AC17DFC9}" destId="{4CA74641-3ABC-4C19-9AC5-E39209BE4B08}" srcOrd="1" destOrd="0" presId="urn:microsoft.com/office/officeart/2005/8/layout/vList2"/>
    <dgm:cxn modelId="{7EA1F48E-7851-4678-A406-B1E96C1DD140}" type="presParOf" srcId="{D41E1834-251E-41F9-A4E6-9153AC17DFC9}" destId="{37771EB7-D0ED-4D22-A2D4-3ACD1CF9A536}" srcOrd="2" destOrd="0" presId="urn:microsoft.com/office/officeart/2005/8/layout/vList2"/>
    <dgm:cxn modelId="{949930B8-6115-4B29-96DC-6AD02E5E7315}" type="presParOf" srcId="{D41E1834-251E-41F9-A4E6-9153AC17DFC9}" destId="{2E83DC0F-7E53-4B69-A30B-820ECDCEED5A}" srcOrd="3" destOrd="0" presId="urn:microsoft.com/office/officeart/2005/8/layout/vList2"/>
    <dgm:cxn modelId="{0A89DD53-91F3-4E3C-8B3B-9074C6277E16}" type="presParOf" srcId="{D41E1834-251E-41F9-A4E6-9153AC17DFC9}" destId="{A00BF264-3183-479D-B7D8-AD5FCA7AE28E}" srcOrd="4" destOrd="0" presId="urn:microsoft.com/office/officeart/2005/8/layout/vList2"/>
    <dgm:cxn modelId="{B80A3828-D853-4F93-868A-49F52CD0E4D1}" type="presParOf" srcId="{D41E1834-251E-41F9-A4E6-9153AC17DFC9}" destId="{41E41957-6469-4932-85EC-DD4ACCB9A26F}" srcOrd="5" destOrd="0" presId="urn:microsoft.com/office/officeart/2005/8/layout/vList2"/>
    <dgm:cxn modelId="{4268A418-D891-4E92-88B6-D0D8C50565E4}" type="presParOf" srcId="{D41E1834-251E-41F9-A4E6-9153AC17DFC9}" destId="{96C42DDC-4F19-4178-A8C4-4AE157017B4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16A19F-301B-4097-A38B-AECBBCBD9B4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CC4CBB-9193-4E64-B537-50EEDA5F2290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dirty="0" smtClean="0"/>
            <a:t>الحرية الاقتصادية</a:t>
          </a:r>
          <a:endParaRPr lang="en-US" dirty="0"/>
        </a:p>
      </dgm:t>
    </dgm:pt>
    <dgm:pt modelId="{2E4D41DB-CA79-423E-B2AB-AB81C1B9445F}" type="parTrans" cxnId="{4A97CEF9-7FFF-4BCD-A7EB-8B8649B53F42}">
      <dgm:prSet/>
      <dgm:spPr/>
      <dgm:t>
        <a:bodyPr/>
        <a:lstStyle/>
        <a:p>
          <a:endParaRPr lang="en-US"/>
        </a:p>
      </dgm:t>
    </dgm:pt>
    <dgm:pt modelId="{C7D2A71C-76A3-46C8-B5C4-7B26F6A2BE3C}" type="sibTrans" cxnId="{4A97CEF9-7FFF-4BCD-A7EB-8B8649B53F42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1F165EED-6D60-4C80-A689-4077F0413272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dirty="0" smtClean="0"/>
            <a:t>الملكية الخاصة</a:t>
          </a:r>
          <a:endParaRPr lang="en-US" dirty="0"/>
        </a:p>
      </dgm:t>
    </dgm:pt>
    <dgm:pt modelId="{99FD2E9F-63E2-4D13-ABF4-2E83F1AA093A}" type="parTrans" cxnId="{E264AF3F-54C0-4199-89AD-86AE0B319AA5}">
      <dgm:prSet/>
      <dgm:spPr/>
      <dgm:t>
        <a:bodyPr/>
        <a:lstStyle/>
        <a:p>
          <a:endParaRPr lang="en-US"/>
        </a:p>
      </dgm:t>
    </dgm:pt>
    <dgm:pt modelId="{2AC840F5-CCCD-47C2-B4D4-122FE0E3E8BF}" type="sibTrans" cxnId="{E264AF3F-54C0-4199-89AD-86AE0B319AA5}">
      <dgm:prSet/>
      <dgm:spPr/>
      <dgm:t>
        <a:bodyPr/>
        <a:lstStyle/>
        <a:p>
          <a:endParaRPr lang="en-US"/>
        </a:p>
      </dgm:t>
    </dgm:pt>
    <dgm:pt modelId="{64C84379-E33D-4534-91C7-5345DB626AE4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dirty="0" smtClean="0"/>
            <a:t>حافز الربح</a:t>
          </a:r>
          <a:endParaRPr lang="en-US" dirty="0"/>
        </a:p>
      </dgm:t>
    </dgm:pt>
    <dgm:pt modelId="{61B7C93F-6078-44F7-96C8-25AF829DDC20}" type="parTrans" cxnId="{7684846E-846A-4AF4-AD19-62E4AC4E53FA}">
      <dgm:prSet/>
      <dgm:spPr/>
      <dgm:t>
        <a:bodyPr/>
        <a:lstStyle/>
        <a:p>
          <a:endParaRPr lang="en-US"/>
        </a:p>
      </dgm:t>
    </dgm:pt>
    <dgm:pt modelId="{BAC93F54-FA80-415D-B22B-BC4CFF0E884F}" type="sibTrans" cxnId="{7684846E-846A-4AF4-AD19-62E4AC4E53FA}">
      <dgm:prSet/>
      <dgm:spPr/>
      <dgm:t>
        <a:bodyPr/>
        <a:lstStyle/>
        <a:p>
          <a:endParaRPr lang="en-US"/>
        </a:p>
      </dgm:t>
    </dgm:pt>
    <dgm:pt modelId="{5E781EE9-87B5-435B-8D57-0EB561873C8D}" type="pres">
      <dgm:prSet presAssocID="{A916A19F-301B-4097-A38B-AECBBCBD9B4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E9F9A1BB-DBE2-4336-902B-7D2B2DE249A8}" type="pres">
      <dgm:prSet presAssocID="{A916A19F-301B-4097-A38B-AECBBCBD9B47}" presName="Name1" presStyleCnt="0"/>
      <dgm:spPr/>
    </dgm:pt>
    <dgm:pt modelId="{5E838E6E-F275-4287-9FFC-86C43AD2890A}" type="pres">
      <dgm:prSet presAssocID="{A916A19F-301B-4097-A38B-AECBBCBD9B47}" presName="cycle" presStyleCnt="0"/>
      <dgm:spPr/>
    </dgm:pt>
    <dgm:pt modelId="{96A93ACE-F660-45A5-8D3C-D4744E1D3586}" type="pres">
      <dgm:prSet presAssocID="{A916A19F-301B-4097-A38B-AECBBCBD9B47}" presName="srcNode" presStyleLbl="node1" presStyleIdx="0" presStyleCnt="3"/>
      <dgm:spPr/>
    </dgm:pt>
    <dgm:pt modelId="{C4BA7792-E2BE-45CB-9AD2-0B592C7045D7}" type="pres">
      <dgm:prSet presAssocID="{A916A19F-301B-4097-A38B-AECBBCBD9B47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24763CBB-69B3-4877-A6DA-3C3B4B14DD70}" type="pres">
      <dgm:prSet presAssocID="{A916A19F-301B-4097-A38B-AECBBCBD9B47}" presName="extraNode" presStyleLbl="node1" presStyleIdx="0" presStyleCnt="3"/>
      <dgm:spPr/>
    </dgm:pt>
    <dgm:pt modelId="{553C6F73-B406-496A-9C71-09F36CD19B0C}" type="pres">
      <dgm:prSet presAssocID="{A916A19F-301B-4097-A38B-AECBBCBD9B47}" presName="dstNode" presStyleLbl="node1" presStyleIdx="0" presStyleCnt="3"/>
      <dgm:spPr/>
    </dgm:pt>
    <dgm:pt modelId="{81C9A626-93F7-4690-BC12-B02D2147D6AD}" type="pres">
      <dgm:prSet presAssocID="{E9CC4CBB-9193-4E64-B537-50EEDA5F2290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58447-E3EB-4FB4-93CC-8CBE2EA81DC8}" type="pres">
      <dgm:prSet presAssocID="{E9CC4CBB-9193-4E64-B537-50EEDA5F2290}" presName="accent_1" presStyleCnt="0"/>
      <dgm:spPr/>
    </dgm:pt>
    <dgm:pt modelId="{0385B694-4E2E-41C3-9A3B-E273885A1ED1}" type="pres">
      <dgm:prSet presAssocID="{E9CC4CBB-9193-4E64-B537-50EEDA5F2290}" presName="accentRepeatNode" presStyleLbl="solidFgAcc1" presStyleIdx="0" presStyleCnt="3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EC1344AC-31C2-416E-B102-A08ED289E200}" type="pres">
      <dgm:prSet presAssocID="{1F165EED-6D60-4C80-A689-4077F041327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34547-81A6-4BD5-95A6-95D44443DB65}" type="pres">
      <dgm:prSet presAssocID="{1F165EED-6D60-4C80-A689-4077F0413272}" presName="accent_2" presStyleCnt="0"/>
      <dgm:spPr/>
    </dgm:pt>
    <dgm:pt modelId="{3CD4A5AF-3424-4685-984F-ECDCCE8CBC33}" type="pres">
      <dgm:prSet presAssocID="{1F165EED-6D60-4C80-A689-4077F0413272}" presName="accentRepeatNode" presStyleLbl="solidFgAcc1" presStyleIdx="1" presStyleCnt="3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892C9801-000A-43E9-A13E-C6AA93096A82}" type="pres">
      <dgm:prSet presAssocID="{64C84379-E33D-4534-91C7-5345DB626AE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EA70C-2FA5-43A8-A072-3C133CB5A992}" type="pres">
      <dgm:prSet presAssocID="{64C84379-E33D-4534-91C7-5345DB626AE4}" presName="accent_3" presStyleCnt="0"/>
      <dgm:spPr/>
    </dgm:pt>
    <dgm:pt modelId="{5FD9C695-C6E0-43AD-8E0E-AD3E222C61C2}" type="pres">
      <dgm:prSet presAssocID="{64C84379-E33D-4534-91C7-5345DB626AE4}" presName="accentRepeatNode" presStyleLbl="solidFgAcc1" presStyleIdx="2" presStyleCnt="3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</dgm:ptLst>
  <dgm:cxnLst>
    <dgm:cxn modelId="{054FA843-90D9-4237-A80E-EE09197A37DC}" type="presOf" srcId="{E9CC4CBB-9193-4E64-B537-50EEDA5F2290}" destId="{81C9A626-93F7-4690-BC12-B02D2147D6AD}" srcOrd="0" destOrd="0" presId="urn:microsoft.com/office/officeart/2008/layout/VerticalCurvedList"/>
    <dgm:cxn modelId="{DD872ED2-0F23-4783-8C31-5232085B82A7}" type="presOf" srcId="{1F165EED-6D60-4C80-A689-4077F0413272}" destId="{EC1344AC-31C2-416E-B102-A08ED289E200}" srcOrd="0" destOrd="0" presId="urn:microsoft.com/office/officeart/2008/layout/VerticalCurvedList"/>
    <dgm:cxn modelId="{823C5DB4-C987-4E1E-9573-B1156BC9E567}" type="presOf" srcId="{C7D2A71C-76A3-46C8-B5C4-7B26F6A2BE3C}" destId="{C4BA7792-E2BE-45CB-9AD2-0B592C7045D7}" srcOrd="0" destOrd="0" presId="urn:microsoft.com/office/officeart/2008/layout/VerticalCurvedList"/>
    <dgm:cxn modelId="{4A97CEF9-7FFF-4BCD-A7EB-8B8649B53F42}" srcId="{A916A19F-301B-4097-A38B-AECBBCBD9B47}" destId="{E9CC4CBB-9193-4E64-B537-50EEDA5F2290}" srcOrd="0" destOrd="0" parTransId="{2E4D41DB-CA79-423E-B2AB-AB81C1B9445F}" sibTransId="{C7D2A71C-76A3-46C8-B5C4-7B26F6A2BE3C}"/>
    <dgm:cxn modelId="{C682D9BD-A6F6-488D-8F28-1F25BA98ACF4}" type="presOf" srcId="{A916A19F-301B-4097-A38B-AECBBCBD9B47}" destId="{5E781EE9-87B5-435B-8D57-0EB561873C8D}" srcOrd="0" destOrd="0" presId="urn:microsoft.com/office/officeart/2008/layout/VerticalCurvedList"/>
    <dgm:cxn modelId="{E264AF3F-54C0-4199-89AD-86AE0B319AA5}" srcId="{A916A19F-301B-4097-A38B-AECBBCBD9B47}" destId="{1F165EED-6D60-4C80-A689-4077F0413272}" srcOrd="1" destOrd="0" parTransId="{99FD2E9F-63E2-4D13-ABF4-2E83F1AA093A}" sibTransId="{2AC840F5-CCCD-47C2-B4D4-122FE0E3E8BF}"/>
    <dgm:cxn modelId="{7684846E-846A-4AF4-AD19-62E4AC4E53FA}" srcId="{A916A19F-301B-4097-A38B-AECBBCBD9B47}" destId="{64C84379-E33D-4534-91C7-5345DB626AE4}" srcOrd="2" destOrd="0" parTransId="{61B7C93F-6078-44F7-96C8-25AF829DDC20}" sibTransId="{BAC93F54-FA80-415D-B22B-BC4CFF0E884F}"/>
    <dgm:cxn modelId="{381AD11C-D26F-498D-9C16-040D75A911A7}" type="presOf" srcId="{64C84379-E33D-4534-91C7-5345DB626AE4}" destId="{892C9801-000A-43E9-A13E-C6AA93096A82}" srcOrd="0" destOrd="0" presId="urn:microsoft.com/office/officeart/2008/layout/VerticalCurvedList"/>
    <dgm:cxn modelId="{43A4361C-B44A-4F2D-B2D8-A5FBF1346B59}" type="presParOf" srcId="{5E781EE9-87B5-435B-8D57-0EB561873C8D}" destId="{E9F9A1BB-DBE2-4336-902B-7D2B2DE249A8}" srcOrd="0" destOrd="0" presId="urn:microsoft.com/office/officeart/2008/layout/VerticalCurvedList"/>
    <dgm:cxn modelId="{A07FB5BB-CF29-4007-9621-34DFDE2A6477}" type="presParOf" srcId="{E9F9A1BB-DBE2-4336-902B-7D2B2DE249A8}" destId="{5E838E6E-F275-4287-9FFC-86C43AD2890A}" srcOrd="0" destOrd="0" presId="urn:microsoft.com/office/officeart/2008/layout/VerticalCurvedList"/>
    <dgm:cxn modelId="{AE0B73F0-4144-43FD-88DE-492E40999404}" type="presParOf" srcId="{5E838E6E-F275-4287-9FFC-86C43AD2890A}" destId="{96A93ACE-F660-45A5-8D3C-D4744E1D3586}" srcOrd="0" destOrd="0" presId="urn:microsoft.com/office/officeart/2008/layout/VerticalCurvedList"/>
    <dgm:cxn modelId="{139D302D-2387-476B-9E39-651DFEE4ECB0}" type="presParOf" srcId="{5E838E6E-F275-4287-9FFC-86C43AD2890A}" destId="{C4BA7792-E2BE-45CB-9AD2-0B592C7045D7}" srcOrd="1" destOrd="0" presId="urn:microsoft.com/office/officeart/2008/layout/VerticalCurvedList"/>
    <dgm:cxn modelId="{255F8833-D7B1-4327-94F8-11FF41031D31}" type="presParOf" srcId="{5E838E6E-F275-4287-9FFC-86C43AD2890A}" destId="{24763CBB-69B3-4877-A6DA-3C3B4B14DD70}" srcOrd="2" destOrd="0" presId="urn:microsoft.com/office/officeart/2008/layout/VerticalCurvedList"/>
    <dgm:cxn modelId="{9F74DD32-ED3E-467D-A992-08B892D4EC89}" type="presParOf" srcId="{5E838E6E-F275-4287-9FFC-86C43AD2890A}" destId="{553C6F73-B406-496A-9C71-09F36CD19B0C}" srcOrd="3" destOrd="0" presId="urn:microsoft.com/office/officeart/2008/layout/VerticalCurvedList"/>
    <dgm:cxn modelId="{657CA34F-65FB-4AFC-ADE0-BCB668C65744}" type="presParOf" srcId="{E9F9A1BB-DBE2-4336-902B-7D2B2DE249A8}" destId="{81C9A626-93F7-4690-BC12-B02D2147D6AD}" srcOrd="1" destOrd="0" presId="urn:microsoft.com/office/officeart/2008/layout/VerticalCurvedList"/>
    <dgm:cxn modelId="{D214ABBD-4008-4C4B-AC84-C8A2B332EEDA}" type="presParOf" srcId="{E9F9A1BB-DBE2-4336-902B-7D2B2DE249A8}" destId="{D3858447-E3EB-4FB4-93CC-8CBE2EA81DC8}" srcOrd="2" destOrd="0" presId="urn:microsoft.com/office/officeart/2008/layout/VerticalCurvedList"/>
    <dgm:cxn modelId="{C54AD308-86F2-45E1-B048-87F517D9BAB1}" type="presParOf" srcId="{D3858447-E3EB-4FB4-93CC-8CBE2EA81DC8}" destId="{0385B694-4E2E-41C3-9A3B-E273885A1ED1}" srcOrd="0" destOrd="0" presId="urn:microsoft.com/office/officeart/2008/layout/VerticalCurvedList"/>
    <dgm:cxn modelId="{8B031868-90AD-46DB-8BEC-47F5D9AB529D}" type="presParOf" srcId="{E9F9A1BB-DBE2-4336-902B-7D2B2DE249A8}" destId="{EC1344AC-31C2-416E-B102-A08ED289E200}" srcOrd="3" destOrd="0" presId="urn:microsoft.com/office/officeart/2008/layout/VerticalCurvedList"/>
    <dgm:cxn modelId="{BF4C662C-4217-4868-920C-54C803F2C20D}" type="presParOf" srcId="{E9F9A1BB-DBE2-4336-902B-7D2B2DE249A8}" destId="{37534547-81A6-4BD5-95A6-95D44443DB65}" srcOrd="4" destOrd="0" presId="urn:microsoft.com/office/officeart/2008/layout/VerticalCurvedList"/>
    <dgm:cxn modelId="{C775B898-B14C-4F16-882B-E3404452A660}" type="presParOf" srcId="{37534547-81A6-4BD5-95A6-95D44443DB65}" destId="{3CD4A5AF-3424-4685-984F-ECDCCE8CBC33}" srcOrd="0" destOrd="0" presId="urn:microsoft.com/office/officeart/2008/layout/VerticalCurvedList"/>
    <dgm:cxn modelId="{3AFF0E7C-EAF2-4E08-B6BC-9BA3F508E100}" type="presParOf" srcId="{E9F9A1BB-DBE2-4336-902B-7D2B2DE249A8}" destId="{892C9801-000A-43E9-A13E-C6AA93096A82}" srcOrd="5" destOrd="0" presId="urn:microsoft.com/office/officeart/2008/layout/VerticalCurvedList"/>
    <dgm:cxn modelId="{1112A41B-7334-48D7-9E74-410A4A64291D}" type="presParOf" srcId="{E9F9A1BB-DBE2-4336-902B-7D2B2DE249A8}" destId="{A56EA70C-2FA5-43A8-A072-3C133CB5A992}" srcOrd="6" destOrd="0" presId="urn:microsoft.com/office/officeart/2008/layout/VerticalCurvedList"/>
    <dgm:cxn modelId="{2B1D0A3F-0319-4329-8F93-2637BF6437D6}" type="presParOf" srcId="{A56EA70C-2FA5-43A8-A072-3C133CB5A992}" destId="{5FD9C695-C6E0-43AD-8E0E-AD3E222C61C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16A19F-301B-4097-A38B-AECBBCBD9B4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CC4CBB-9193-4E64-B537-50EEDA5F2290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dirty="0" smtClean="0"/>
            <a:t>الملكية العامة لوسائل الإنتاج</a:t>
          </a:r>
          <a:endParaRPr lang="en-US" dirty="0"/>
        </a:p>
      </dgm:t>
    </dgm:pt>
    <dgm:pt modelId="{2E4D41DB-CA79-423E-B2AB-AB81C1B9445F}" type="parTrans" cxnId="{4A97CEF9-7FFF-4BCD-A7EB-8B8649B53F42}">
      <dgm:prSet/>
      <dgm:spPr/>
      <dgm:t>
        <a:bodyPr/>
        <a:lstStyle/>
        <a:p>
          <a:endParaRPr lang="en-US"/>
        </a:p>
      </dgm:t>
    </dgm:pt>
    <dgm:pt modelId="{C7D2A71C-76A3-46C8-B5C4-7B26F6A2BE3C}" type="sibTrans" cxnId="{4A97CEF9-7FFF-4BCD-A7EB-8B8649B53F42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1F165EED-6D60-4C80-A689-4077F0413272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dirty="0" smtClean="0"/>
            <a:t>إشباع الحاجات الجماعية</a:t>
          </a:r>
          <a:endParaRPr lang="en-US" dirty="0"/>
        </a:p>
      </dgm:t>
    </dgm:pt>
    <dgm:pt modelId="{99FD2E9F-63E2-4D13-ABF4-2E83F1AA093A}" type="parTrans" cxnId="{E264AF3F-54C0-4199-89AD-86AE0B319AA5}">
      <dgm:prSet/>
      <dgm:spPr/>
      <dgm:t>
        <a:bodyPr/>
        <a:lstStyle/>
        <a:p>
          <a:endParaRPr lang="en-US"/>
        </a:p>
      </dgm:t>
    </dgm:pt>
    <dgm:pt modelId="{2AC840F5-CCCD-47C2-B4D4-122FE0E3E8BF}" type="sibTrans" cxnId="{E264AF3F-54C0-4199-89AD-86AE0B319AA5}">
      <dgm:prSet/>
      <dgm:spPr/>
      <dgm:t>
        <a:bodyPr/>
        <a:lstStyle/>
        <a:p>
          <a:endParaRPr lang="en-US"/>
        </a:p>
      </dgm:t>
    </dgm:pt>
    <dgm:pt modelId="{64C84379-E33D-4534-91C7-5345DB626AE4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dirty="0" smtClean="0"/>
            <a:t>التخطيط المركزي</a:t>
          </a:r>
          <a:endParaRPr lang="en-US" dirty="0"/>
        </a:p>
      </dgm:t>
    </dgm:pt>
    <dgm:pt modelId="{61B7C93F-6078-44F7-96C8-25AF829DDC20}" type="parTrans" cxnId="{7684846E-846A-4AF4-AD19-62E4AC4E53FA}">
      <dgm:prSet/>
      <dgm:spPr/>
      <dgm:t>
        <a:bodyPr/>
        <a:lstStyle/>
        <a:p>
          <a:endParaRPr lang="en-US"/>
        </a:p>
      </dgm:t>
    </dgm:pt>
    <dgm:pt modelId="{BAC93F54-FA80-415D-B22B-BC4CFF0E884F}" type="sibTrans" cxnId="{7684846E-846A-4AF4-AD19-62E4AC4E53FA}">
      <dgm:prSet/>
      <dgm:spPr/>
      <dgm:t>
        <a:bodyPr/>
        <a:lstStyle/>
        <a:p>
          <a:endParaRPr lang="en-US"/>
        </a:p>
      </dgm:t>
    </dgm:pt>
    <dgm:pt modelId="{5E781EE9-87B5-435B-8D57-0EB561873C8D}" type="pres">
      <dgm:prSet presAssocID="{A916A19F-301B-4097-A38B-AECBBCBD9B4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E9F9A1BB-DBE2-4336-902B-7D2B2DE249A8}" type="pres">
      <dgm:prSet presAssocID="{A916A19F-301B-4097-A38B-AECBBCBD9B47}" presName="Name1" presStyleCnt="0"/>
      <dgm:spPr/>
    </dgm:pt>
    <dgm:pt modelId="{5E838E6E-F275-4287-9FFC-86C43AD2890A}" type="pres">
      <dgm:prSet presAssocID="{A916A19F-301B-4097-A38B-AECBBCBD9B47}" presName="cycle" presStyleCnt="0"/>
      <dgm:spPr/>
    </dgm:pt>
    <dgm:pt modelId="{96A93ACE-F660-45A5-8D3C-D4744E1D3586}" type="pres">
      <dgm:prSet presAssocID="{A916A19F-301B-4097-A38B-AECBBCBD9B47}" presName="srcNode" presStyleLbl="node1" presStyleIdx="0" presStyleCnt="3"/>
      <dgm:spPr/>
    </dgm:pt>
    <dgm:pt modelId="{C4BA7792-E2BE-45CB-9AD2-0B592C7045D7}" type="pres">
      <dgm:prSet presAssocID="{A916A19F-301B-4097-A38B-AECBBCBD9B47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24763CBB-69B3-4877-A6DA-3C3B4B14DD70}" type="pres">
      <dgm:prSet presAssocID="{A916A19F-301B-4097-A38B-AECBBCBD9B47}" presName="extraNode" presStyleLbl="node1" presStyleIdx="0" presStyleCnt="3"/>
      <dgm:spPr/>
    </dgm:pt>
    <dgm:pt modelId="{553C6F73-B406-496A-9C71-09F36CD19B0C}" type="pres">
      <dgm:prSet presAssocID="{A916A19F-301B-4097-A38B-AECBBCBD9B47}" presName="dstNode" presStyleLbl="node1" presStyleIdx="0" presStyleCnt="3"/>
      <dgm:spPr/>
    </dgm:pt>
    <dgm:pt modelId="{81C9A626-93F7-4690-BC12-B02D2147D6AD}" type="pres">
      <dgm:prSet presAssocID="{E9CC4CBB-9193-4E64-B537-50EEDA5F2290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58447-E3EB-4FB4-93CC-8CBE2EA81DC8}" type="pres">
      <dgm:prSet presAssocID="{E9CC4CBB-9193-4E64-B537-50EEDA5F2290}" presName="accent_1" presStyleCnt="0"/>
      <dgm:spPr/>
    </dgm:pt>
    <dgm:pt modelId="{0385B694-4E2E-41C3-9A3B-E273885A1ED1}" type="pres">
      <dgm:prSet presAssocID="{E9CC4CBB-9193-4E64-B537-50EEDA5F2290}" presName="accentRepeatNode" presStyleLbl="solidFgAcc1" presStyleIdx="0" presStyleCnt="3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EC1344AC-31C2-416E-B102-A08ED289E200}" type="pres">
      <dgm:prSet presAssocID="{1F165EED-6D60-4C80-A689-4077F041327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34547-81A6-4BD5-95A6-95D44443DB65}" type="pres">
      <dgm:prSet presAssocID="{1F165EED-6D60-4C80-A689-4077F0413272}" presName="accent_2" presStyleCnt="0"/>
      <dgm:spPr/>
    </dgm:pt>
    <dgm:pt modelId="{3CD4A5AF-3424-4685-984F-ECDCCE8CBC33}" type="pres">
      <dgm:prSet presAssocID="{1F165EED-6D60-4C80-A689-4077F0413272}" presName="accentRepeatNode" presStyleLbl="solidFgAcc1" presStyleIdx="1" presStyleCnt="3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892C9801-000A-43E9-A13E-C6AA93096A82}" type="pres">
      <dgm:prSet presAssocID="{64C84379-E33D-4534-91C7-5345DB626AE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EA70C-2FA5-43A8-A072-3C133CB5A992}" type="pres">
      <dgm:prSet presAssocID="{64C84379-E33D-4534-91C7-5345DB626AE4}" presName="accent_3" presStyleCnt="0"/>
      <dgm:spPr/>
    </dgm:pt>
    <dgm:pt modelId="{5FD9C695-C6E0-43AD-8E0E-AD3E222C61C2}" type="pres">
      <dgm:prSet presAssocID="{64C84379-E33D-4534-91C7-5345DB626AE4}" presName="accentRepeatNode" presStyleLbl="solidFgAcc1" presStyleIdx="2" presStyleCnt="3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</dgm:ptLst>
  <dgm:cxnLst>
    <dgm:cxn modelId="{F1D0D7ED-9D94-4C9E-B87C-EC1E32D05356}" type="presOf" srcId="{A916A19F-301B-4097-A38B-AECBBCBD9B47}" destId="{5E781EE9-87B5-435B-8D57-0EB561873C8D}" srcOrd="0" destOrd="0" presId="urn:microsoft.com/office/officeart/2008/layout/VerticalCurvedList"/>
    <dgm:cxn modelId="{67517992-5CC7-47A8-AB24-B62C29EBF616}" type="presOf" srcId="{E9CC4CBB-9193-4E64-B537-50EEDA5F2290}" destId="{81C9A626-93F7-4690-BC12-B02D2147D6AD}" srcOrd="0" destOrd="0" presId="urn:microsoft.com/office/officeart/2008/layout/VerticalCurvedList"/>
    <dgm:cxn modelId="{65D3D163-FABB-46D8-B440-7AB00FD890B2}" type="presOf" srcId="{C7D2A71C-76A3-46C8-B5C4-7B26F6A2BE3C}" destId="{C4BA7792-E2BE-45CB-9AD2-0B592C7045D7}" srcOrd="0" destOrd="0" presId="urn:microsoft.com/office/officeart/2008/layout/VerticalCurvedList"/>
    <dgm:cxn modelId="{4A97CEF9-7FFF-4BCD-A7EB-8B8649B53F42}" srcId="{A916A19F-301B-4097-A38B-AECBBCBD9B47}" destId="{E9CC4CBB-9193-4E64-B537-50EEDA5F2290}" srcOrd="0" destOrd="0" parTransId="{2E4D41DB-CA79-423E-B2AB-AB81C1B9445F}" sibTransId="{C7D2A71C-76A3-46C8-B5C4-7B26F6A2BE3C}"/>
    <dgm:cxn modelId="{B43E3F5C-A245-4A41-9AFA-FC2634A7E148}" type="presOf" srcId="{64C84379-E33D-4534-91C7-5345DB626AE4}" destId="{892C9801-000A-43E9-A13E-C6AA93096A82}" srcOrd="0" destOrd="0" presId="urn:microsoft.com/office/officeart/2008/layout/VerticalCurvedList"/>
    <dgm:cxn modelId="{E264AF3F-54C0-4199-89AD-86AE0B319AA5}" srcId="{A916A19F-301B-4097-A38B-AECBBCBD9B47}" destId="{1F165EED-6D60-4C80-A689-4077F0413272}" srcOrd="1" destOrd="0" parTransId="{99FD2E9F-63E2-4D13-ABF4-2E83F1AA093A}" sibTransId="{2AC840F5-CCCD-47C2-B4D4-122FE0E3E8BF}"/>
    <dgm:cxn modelId="{F96F4FE6-7B43-4B0C-956A-A0F9E6736E70}" type="presOf" srcId="{1F165EED-6D60-4C80-A689-4077F0413272}" destId="{EC1344AC-31C2-416E-B102-A08ED289E200}" srcOrd="0" destOrd="0" presId="urn:microsoft.com/office/officeart/2008/layout/VerticalCurvedList"/>
    <dgm:cxn modelId="{7684846E-846A-4AF4-AD19-62E4AC4E53FA}" srcId="{A916A19F-301B-4097-A38B-AECBBCBD9B47}" destId="{64C84379-E33D-4534-91C7-5345DB626AE4}" srcOrd="2" destOrd="0" parTransId="{61B7C93F-6078-44F7-96C8-25AF829DDC20}" sibTransId="{BAC93F54-FA80-415D-B22B-BC4CFF0E884F}"/>
    <dgm:cxn modelId="{3BE8765B-5530-4943-AD41-4201B64BBD6A}" type="presParOf" srcId="{5E781EE9-87B5-435B-8D57-0EB561873C8D}" destId="{E9F9A1BB-DBE2-4336-902B-7D2B2DE249A8}" srcOrd="0" destOrd="0" presId="urn:microsoft.com/office/officeart/2008/layout/VerticalCurvedList"/>
    <dgm:cxn modelId="{1BC95980-CE16-445F-865B-E5C544C9EDC9}" type="presParOf" srcId="{E9F9A1BB-DBE2-4336-902B-7D2B2DE249A8}" destId="{5E838E6E-F275-4287-9FFC-86C43AD2890A}" srcOrd="0" destOrd="0" presId="urn:microsoft.com/office/officeart/2008/layout/VerticalCurvedList"/>
    <dgm:cxn modelId="{982DF7C6-102A-46B4-BA7F-3642EC01BCEB}" type="presParOf" srcId="{5E838E6E-F275-4287-9FFC-86C43AD2890A}" destId="{96A93ACE-F660-45A5-8D3C-D4744E1D3586}" srcOrd="0" destOrd="0" presId="urn:microsoft.com/office/officeart/2008/layout/VerticalCurvedList"/>
    <dgm:cxn modelId="{036FA60C-3BFD-4BE0-8D2A-A41DFCB38E37}" type="presParOf" srcId="{5E838E6E-F275-4287-9FFC-86C43AD2890A}" destId="{C4BA7792-E2BE-45CB-9AD2-0B592C7045D7}" srcOrd="1" destOrd="0" presId="urn:microsoft.com/office/officeart/2008/layout/VerticalCurvedList"/>
    <dgm:cxn modelId="{7341544B-BBBD-4F5C-BC7A-753D5CDF8E33}" type="presParOf" srcId="{5E838E6E-F275-4287-9FFC-86C43AD2890A}" destId="{24763CBB-69B3-4877-A6DA-3C3B4B14DD70}" srcOrd="2" destOrd="0" presId="urn:microsoft.com/office/officeart/2008/layout/VerticalCurvedList"/>
    <dgm:cxn modelId="{F3F5F670-9F12-429A-BA93-04C7E725E225}" type="presParOf" srcId="{5E838E6E-F275-4287-9FFC-86C43AD2890A}" destId="{553C6F73-B406-496A-9C71-09F36CD19B0C}" srcOrd="3" destOrd="0" presId="urn:microsoft.com/office/officeart/2008/layout/VerticalCurvedList"/>
    <dgm:cxn modelId="{768918B8-7216-44CF-84DA-67EA459F5472}" type="presParOf" srcId="{E9F9A1BB-DBE2-4336-902B-7D2B2DE249A8}" destId="{81C9A626-93F7-4690-BC12-B02D2147D6AD}" srcOrd="1" destOrd="0" presId="urn:microsoft.com/office/officeart/2008/layout/VerticalCurvedList"/>
    <dgm:cxn modelId="{7120ADED-E947-4120-ABC4-76E80616745A}" type="presParOf" srcId="{E9F9A1BB-DBE2-4336-902B-7D2B2DE249A8}" destId="{D3858447-E3EB-4FB4-93CC-8CBE2EA81DC8}" srcOrd="2" destOrd="0" presId="urn:microsoft.com/office/officeart/2008/layout/VerticalCurvedList"/>
    <dgm:cxn modelId="{2D56C0C3-FC4E-4BE9-9349-878435A99648}" type="presParOf" srcId="{D3858447-E3EB-4FB4-93CC-8CBE2EA81DC8}" destId="{0385B694-4E2E-41C3-9A3B-E273885A1ED1}" srcOrd="0" destOrd="0" presId="urn:microsoft.com/office/officeart/2008/layout/VerticalCurvedList"/>
    <dgm:cxn modelId="{B89D2E2F-1859-4EE9-8144-925139541353}" type="presParOf" srcId="{E9F9A1BB-DBE2-4336-902B-7D2B2DE249A8}" destId="{EC1344AC-31C2-416E-B102-A08ED289E200}" srcOrd="3" destOrd="0" presId="urn:microsoft.com/office/officeart/2008/layout/VerticalCurvedList"/>
    <dgm:cxn modelId="{AB5D1413-B064-4E5A-9724-F9CFEAB03231}" type="presParOf" srcId="{E9F9A1BB-DBE2-4336-902B-7D2B2DE249A8}" destId="{37534547-81A6-4BD5-95A6-95D44443DB65}" srcOrd="4" destOrd="0" presId="urn:microsoft.com/office/officeart/2008/layout/VerticalCurvedList"/>
    <dgm:cxn modelId="{89DE5265-03C8-4828-81D4-8CF566AC5D88}" type="presParOf" srcId="{37534547-81A6-4BD5-95A6-95D44443DB65}" destId="{3CD4A5AF-3424-4685-984F-ECDCCE8CBC33}" srcOrd="0" destOrd="0" presId="urn:microsoft.com/office/officeart/2008/layout/VerticalCurvedList"/>
    <dgm:cxn modelId="{D6B862B2-E396-460F-AAF3-1F3C08694295}" type="presParOf" srcId="{E9F9A1BB-DBE2-4336-902B-7D2B2DE249A8}" destId="{892C9801-000A-43E9-A13E-C6AA93096A82}" srcOrd="5" destOrd="0" presId="urn:microsoft.com/office/officeart/2008/layout/VerticalCurvedList"/>
    <dgm:cxn modelId="{CC857F2B-7278-41B5-9A65-7741860464D3}" type="presParOf" srcId="{E9F9A1BB-DBE2-4336-902B-7D2B2DE249A8}" destId="{A56EA70C-2FA5-43A8-A072-3C133CB5A992}" srcOrd="6" destOrd="0" presId="urn:microsoft.com/office/officeart/2008/layout/VerticalCurvedList"/>
    <dgm:cxn modelId="{FF488285-86B3-432B-BA39-A60008C9A0A6}" type="presParOf" srcId="{A56EA70C-2FA5-43A8-A072-3C133CB5A992}" destId="{5FD9C695-C6E0-43AD-8E0E-AD3E222C61C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2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46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1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9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1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2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71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1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86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228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1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CD3BA-FC60-433E-A612-0DA49B993B48}" type="datetimeFigureOut">
              <a:rPr lang="en-US" smtClean="0"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C1186-4F06-4B4A-8FC1-2253198D8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70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967335"/>
            <a:ext cx="914399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خرائط ذهنية ومقارنات من سلم 103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756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0" y="457200"/>
            <a:ext cx="5638800" cy="1524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3200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r>
              <a:rPr lang="ar-SA" sz="3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أسس </a:t>
            </a:r>
            <a:r>
              <a:rPr lang="ar-SA" sz="3200" b="1" dirty="0">
                <a:solidFill>
                  <a:schemeClr val="bg1"/>
                </a:solidFill>
                <a:latin typeface="Times New Roman"/>
                <a:ea typeface="Times New Roman"/>
              </a:rPr>
              <a:t>وخصائص النظام الإقتصادي </a:t>
            </a:r>
            <a:r>
              <a:rPr lang="ar-SA" sz="3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الاشتراكي: </a:t>
            </a:r>
            <a:r>
              <a:rPr lang="en-US" sz="2400" b="1" dirty="0">
                <a:solidFill>
                  <a:schemeClr val="bg1"/>
                </a:solidFill>
                <a:latin typeface="Times New Roman"/>
                <a:ea typeface="Times New Roman"/>
                <a:cs typeface="+mj-cs"/>
              </a:rPr>
              <a:t/>
            </a:r>
            <a:br>
              <a:rPr lang="en-US" sz="2400" b="1" dirty="0">
                <a:solidFill>
                  <a:schemeClr val="bg1"/>
                </a:solidFill>
                <a:latin typeface="Times New Roman"/>
                <a:ea typeface="Times New Roman"/>
                <a:cs typeface="+mj-cs"/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33574300"/>
              </p:ext>
            </p:extLst>
          </p:nvPr>
        </p:nvGraphicFramePr>
        <p:xfrm>
          <a:off x="1447800" y="2133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705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/>
        </p:nvSpPr>
        <p:spPr>
          <a:xfrm>
            <a:off x="304800" y="304800"/>
            <a:ext cx="8153400" cy="838200"/>
          </a:xfrm>
          <a:prstGeom prst="parallelogram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/>
              <a:t>مساوئ النظام الإقتصادي الرأسمالي:</a:t>
            </a:r>
            <a:endParaRPr lang="en-US" sz="3200" dirty="0"/>
          </a:p>
        </p:txBody>
      </p:sp>
      <p:sp>
        <p:nvSpPr>
          <p:cNvPr id="5" name="Rectangular Callout 4"/>
          <p:cNvSpPr/>
          <p:nvPr/>
        </p:nvSpPr>
        <p:spPr>
          <a:xfrm rot="10800000">
            <a:off x="381000" y="2162175"/>
            <a:ext cx="7772400" cy="3276600"/>
          </a:xfrm>
          <a:prstGeom prst="wedgeRect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2362199"/>
            <a:ext cx="7772402" cy="297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39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/>
          <p:cNvSpPr/>
          <p:nvPr/>
        </p:nvSpPr>
        <p:spPr>
          <a:xfrm>
            <a:off x="457200" y="304800"/>
            <a:ext cx="8153400" cy="838200"/>
          </a:xfrm>
          <a:prstGeom prst="parallelogram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/>
              <a:t>مساوئ النظام الإقتصادي الاشتراكي:</a:t>
            </a:r>
            <a:endParaRPr lang="en-US" sz="3200" dirty="0"/>
          </a:p>
        </p:txBody>
      </p:sp>
      <p:sp>
        <p:nvSpPr>
          <p:cNvPr id="3" name="Rectangular Callout 2"/>
          <p:cNvSpPr/>
          <p:nvPr/>
        </p:nvSpPr>
        <p:spPr>
          <a:xfrm rot="10800000">
            <a:off x="381000" y="2162175"/>
            <a:ext cx="7772400" cy="3276600"/>
          </a:xfrm>
          <a:prstGeom prst="wedgeRect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" y="2481264"/>
            <a:ext cx="7696200" cy="295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607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967335"/>
            <a:ext cx="9144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الربا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86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628900" y="990600"/>
            <a:ext cx="4152899" cy="1295400"/>
          </a:xfrm>
          <a:prstGeom prst="ellips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تعريف الربا 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1752600" y="3048000"/>
            <a:ext cx="1752600" cy="990600"/>
          </a:xfrm>
          <a:prstGeom prst="down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لغة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5638800" y="3124200"/>
            <a:ext cx="1905000" cy="990600"/>
          </a:xfrm>
          <a:prstGeom prst="down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اصطلاحا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09600" y="4495800"/>
            <a:ext cx="3657600" cy="990600"/>
          </a:xfrm>
          <a:prstGeom prst="roundRect">
            <a:avLst/>
          </a:prstGeom>
          <a:solidFill>
            <a:srgbClr val="C0504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مصدر ربا يربو وهو النماء والزيادة.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29200" y="4495800"/>
            <a:ext cx="3505200" cy="9906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هو زيادة في اشياء ونسأ في اشياء مختص بأشياء جاء الشرع بتحريمها.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832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unched Tape 1"/>
          <p:cNvSpPr/>
          <p:nvPr/>
        </p:nvSpPr>
        <p:spPr>
          <a:xfrm>
            <a:off x="1600200" y="479407"/>
            <a:ext cx="6019800" cy="804672"/>
          </a:xfrm>
          <a:prstGeom prst="flowChartPunchedTap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أنواع الربا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lowchart: Decision 2"/>
          <p:cNvSpPr/>
          <p:nvPr/>
        </p:nvSpPr>
        <p:spPr>
          <a:xfrm>
            <a:off x="186266" y="2988782"/>
            <a:ext cx="3742267" cy="1600200"/>
          </a:xfrm>
          <a:prstGeom prst="flowChartDecision">
            <a:avLst/>
          </a:prstGeom>
          <a:solidFill>
            <a:srgbClr val="C0504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النوع الثاني: ربا البيع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438400" y="1410353"/>
            <a:ext cx="1153886" cy="1578429"/>
          </a:xfrm>
          <a:prstGeom prst="straightConnector1">
            <a:avLst/>
          </a:prstGeom>
          <a:noFill/>
          <a:ln w="38100" cap="flat" cmpd="sng" algn="ctr">
            <a:solidFill>
              <a:srgbClr val="C0504D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5" name="Straight Arrow Connector 4"/>
          <p:cNvCxnSpPr/>
          <p:nvPr/>
        </p:nvCxnSpPr>
        <p:spPr>
          <a:xfrm>
            <a:off x="5570220" y="1388582"/>
            <a:ext cx="1143000" cy="1600200"/>
          </a:xfrm>
          <a:prstGeom prst="straightConnector1">
            <a:avLst/>
          </a:prstGeom>
          <a:noFill/>
          <a:ln w="38100" cap="flat" cmpd="sng" algn="ctr">
            <a:solidFill>
              <a:srgbClr val="C0504D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8" name="Flowchart: Decision 7"/>
          <p:cNvSpPr/>
          <p:nvPr/>
        </p:nvSpPr>
        <p:spPr>
          <a:xfrm>
            <a:off x="5054236" y="3064982"/>
            <a:ext cx="3708763" cy="1524000"/>
          </a:xfrm>
          <a:prstGeom prst="flowChartDecision">
            <a:avLst/>
          </a:prstGeom>
          <a:solidFill>
            <a:srgbClr val="C0504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النوع الأول: ربا الدين وله صور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585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769337" y="400594"/>
            <a:ext cx="5638800" cy="1524000"/>
          </a:xfrm>
          <a:prstGeom prst="ellips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أنواع ربا الدين: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442902"/>
            <a:ext cx="2865437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6096000" y="1981200"/>
            <a:ext cx="762000" cy="1371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537359"/>
            <a:ext cx="2786063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2840831" y="1981200"/>
            <a:ext cx="511968" cy="14891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79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497" y="0"/>
            <a:ext cx="6705599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965450"/>
            <a:ext cx="76200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800600"/>
            <a:ext cx="76200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7239000" y="2590800"/>
            <a:ext cx="14478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686800" y="2590800"/>
            <a:ext cx="0" cy="3581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467600" y="6172200"/>
            <a:ext cx="1219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32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33400"/>
            <a:ext cx="4962525" cy="13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435" y="3768634"/>
            <a:ext cx="3490912" cy="1489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Elbow Connector 2"/>
          <p:cNvCxnSpPr/>
          <p:nvPr/>
        </p:nvCxnSpPr>
        <p:spPr>
          <a:xfrm rot="16200000" flipH="1">
            <a:off x="5396140" y="2313555"/>
            <a:ext cx="1801811" cy="1011689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68634"/>
            <a:ext cx="3398837" cy="1489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Elbow Connector 4"/>
          <p:cNvCxnSpPr/>
          <p:nvPr/>
        </p:nvCxnSpPr>
        <p:spPr>
          <a:xfrm rot="5400000">
            <a:off x="1943100" y="2400300"/>
            <a:ext cx="1676400" cy="8382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64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"/>
            <a:ext cx="5791200" cy="126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144" y="1809750"/>
            <a:ext cx="547211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144" y="2928938"/>
            <a:ext cx="5472112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ight Brace 1"/>
          <p:cNvSpPr/>
          <p:nvPr/>
        </p:nvSpPr>
        <p:spPr>
          <a:xfrm>
            <a:off x="7658100" y="1431698"/>
            <a:ext cx="990600" cy="510540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308" y="4114800"/>
            <a:ext cx="5622947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144" y="5227546"/>
            <a:ext cx="5472112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2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971800"/>
            <a:ext cx="9144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الأصول الإعتقادية للاقتصاد الإسلامي 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365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967335"/>
            <a:ext cx="9144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الزكاة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947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5" y="93663"/>
            <a:ext cx="5784850" cy="666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59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407988"/>
            <a:ext cx="6523037" cy="604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7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8077200" cy="594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85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"/>
            <a:ext cx="8686799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459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4" y="873034"/>
            <a:ext cx="7391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653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7126"/>
            <a:ext cx="79248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82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8763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8153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39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967335"/>
            <a:ext cx="9144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شكراً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0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371600"/>
            <a:ext cx="9144000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عمل الطالبات:</a:t>
            </a:r>
          </a:p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مشاعل الدرعان</a:t>
            </a:r>
          </a:p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أثار العثيمين</a:t>
            </a:r>
          </a:p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شاهة السويّد</a:t>
            </a:r>
          </a:p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أثير السبيعي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489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98588"/>
            <a:ext cx="7696200" cy="454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4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1000"/>
            <a:ext cx="5638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1792287"/>
            <a:ext cx="8083550" cy="506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3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8600"/>
            <a:ext cx="5333999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10" y="1752600"/>
            <a:ext cx="830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73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8600"/>
            <a:ext cx="51816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00213"/>
            <a:ext cx="8839200" cy="515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0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057400"/>
            <a:ext cx="9144000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النظام الاقتصادي الرأسمالي</a:t>
            </a:r>
          </a:p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و</a:t>
            </a:r>
          </a:p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النظام الاقتصادي الاشتراكي</a:t>
            </a:r>
            <a:endParaRPr lang="ar-S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153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59763303"/>
              </p:ext>
            </p:extLst>
          </p:nvPr>
        </p:nvGraphicFramePr>
        <p:xfrm>
          <a:off x="762000" y="762000"/>
          <a:ext cx="75438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157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21820520"/>
              </p:ext>
            </p:extLst>
          </p:nvPr>
        </p:nvGraphicFramePr>
        <p:xfrm>
          <a:off x="1447800" y="2133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905000" y="457200"/>
            <a:ext cx="5638800" cy="1524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3200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r>
              <a:rPr lang="ar-SA" sz="3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أسس </a:t>
            </a:r>
            <a:r>
              <a:rPr lang="ar-SA" sz="3200" b="1" dirty="0">
                <a:solidFill>
                  <a:schemeClr val="bg1"/>
                </a:solidFill>
                <a:latin typeface="Times New Roman"/>
                <a:ea typeface="Times New Roman"/>
              </a:rPr>
              <a:t>وخصائص النظام الإقتصادي الرأسمالي: </a:t>
            </a:r>
            <a:r>
              <a:rPr lang="en-US" sz="2400" b="1" dirty="0">
                <a:solidFill>
                  <a:schemeClr val="bg1"/>
                </a:solidFill>
                <a:latin typeface="Times New Roman"/>
                <a:ea typeface="Times New Roman"/>
                <a:cs typeface="+mj-cs"/>
              </a:rPr>
              <a:t/>
            </a:r>
            <a:br>
              <a:rPr lang="en-US" sz="2400" b="1" dirty="0">
                <a:solidFill>
                  <a:schemeClr val="bg1"/>
                </a:solidFill>
                <a:latin typeface="Times New Roman"/>
                <a:ea typeface="Times New Roman"/>
                <a:cs typeface="+mj-cs"/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76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151</Words>
  <Application>Microsoft Office PowerPoint</Application>
  <PresentationFormat>عرض على الشاشة (3:4)‏</PresentationFormat>
  <Paragraphs>36</Paragraphs>
  <Slides>29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 Pro</dc:creator>
  <cp:lastModifiedBy>mooha als</cp:lastModifiedBy>
  <cp:revision>42</cp:revision>
  <dcterms:created xsi:type="dcterms:W3CDTF">2015-04-20T22:26:10Z</dcterms:created>
  <dcterms:modified xsi:type="dcterms:W3CDTF">2015-04-25T16:03:55Z</dcterms:modified>
</cp:coreProperties>
</file>